
<file path=[Content_Types].xml><?xml version="1.0" encoding="utf-8"?>
<Types xmlns="http://schemas.openxmlformats.org/package/2006/content-types">
  <Default Extension="png" ContentType="image/png"/>
  <Default Extension="bin" ContentType="audio/unknown"/>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306" r:id="rId5"/>
    <p:sldId id="307" r:id="rId6"/>
    <p:sldId id="308" r:id="rId7"/>
    <p:sldId id="309" r:id="rId8"/>
    <p:sldId id="310" r:id="rId9"/>
    <p:sldId id="311" r:id="rId10"/>
    <p:sldId id="312" r:id="rId11"/>
    <p:sldId id="313" r:id="rId12"/>
    <p:sldId id="256" r:id="rId13"/>
    <p:sldId id="270" r:id="rId14"/>
    <p:sldId id="271" r:id="rId15"/>
    <p:sldId id="272" r:id="rId16"/>
    <p:sldId id="273" r:id="rId17"/>
    <p:sldId id="276" r:id="rId18"/>
    <p:sldId id="274" r:id="rId19"/>
    <p:sldId id="275" r:id="rId20"/>
    <p:sldId id="281" r:id="rId21"/>
    <p:sldId id="283" r:id="rId22"/>
    <p:sldId id="280" r:id="rId23"/>
    <p:sldId id="261" r:id="rId24"/>
    <p:sldId id="277" r:id="rId25"/>
    <p:sldId id="278" r:id="rId26"/>
    <p:sldId id="279" r:id="rId27"/>
    <p:sldId id="282"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15" r:id="rId44"/>
    <p:sldId id="299" r:id="rId45"/>
    <p:sldId id="300" r:id="rId46"/>
    <p:sldId id="301" r:id="rId47"/>
    <p:sldId id="302" r:id="rId48"/>
    <p:sldId id="303" r:id="rId49"/>
    <p:sldId id="304" r:id="rId50"/>
    <p:sldId id="305" r:id="rId51"/>
    <p:sldId id="316" r:id="rId5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6FCF"/>
    <a:srgbClr val="FF66FF"/>
    <a:srgbClr val="804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9EC08-AC0B-4C85-8CB8-8DDFDCFCBA2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9586F87-C5F9-483D-86BF-5FA155A8864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4026291-F7E2-46A8-B409-4C9C9F37EAA9}" type="datetimeFigureOut">
              <a:rPr lang="en-US" altLang="en-US"/>
              <a:pPr/>
              <a:t>11/29/2020</a:t>
            </a:fld>
            <a:endParaRPr lang="en-US" altLang="en-US"/>
          </a:p>
        </p:txBody>
      </p:sp>
      <p:sp>
        <p:nvSpPr>
          <p:cNvPr id="4" name="Slide Image Placeholder 3">
            <a:extLst>
              <a:ext uri="{FF2B5EF4-FFF2-40B4-BE49-F238E27FC236}">
                <a16:creationId xmlns:a16="http://schemas.microsoft.com/office/drawing/2014/main" id="{4A7C8F98-9734-45A2-9302-AA3BB305C0F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E3D4FB9-D0CB-4D83-92C1-DA33C6EF7BC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64965701-4CDC-4FF9-B91D-3E0E7D123CE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D89C8C24-C5BB-4661-AC25-449EA790DAF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BA6856B-9513-4F06-87F4-4E2D7D351D1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2</a:t>
            </a:fld>
            <a:endParaRPr lang="en-GB"/>
          </a:p>
        </p:txBody>
      </p:sp>
    </p:spTree>
    <p:extLst>
      <p:ext uri="{BB962C8B-B14F-4D97-AF65-F5344CB8AC3E}">
        <p14:creationId xmlns:p14="http://schemas.microsoft.com/office/powerpoint/2010/main" val="2075745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FDF4C48-E74B-4D18-AA40-888E159A5B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5EB001BE-8805-414F-83B8-C2CF1E19AB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red</a:t>
            </a:r>
          </a:p>
        </p:txBody>
      </p:sp>
      <p:sp>
        <p:nvSpPr>
          <p:cNvPr id="19459" name="Slide Number Placeholder 3">
            <a:extLst>
              <a:ext uri="{FF2B5EF4-FFF2-40B4-BE49-F238E27FC236}">
                <a16:creationId xmlns:a16="http://schemas.microsoft.com/office/drawing/2014/main" id="{7C41E47C-64DF-48C7-B1C9-54C45A312A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D54AC41A-5D1F-445C-9B70-8ACB1FE7154E}" type="slidenum">
              <a:rPr lang="en-US" altLang="en-US" sz="1200"/>
              <a:pPr eaLnBrk="1" hangingPunct="1"/>
              <a:t>11</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ED5CD55-EAB5-4757-9610-CBF598B1D3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D220363F-FA8D-4FEA-BC05-ECEE5FB4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yellow</a:t>
            </a:r>
          </a:p>
        </p:txBody>
      </p:sp>
      <p:sp>
        <p:nvSpPr>
          <p:cNvPr id="21507" name="Slide Number Placeholder 3">
            <a:extLst>
              <a:ext uri="{FF2B5EF4-FFF2-40B4-BE49-F238E27FC236}">
                <a16:creationId xmlns:a16="http://schemas.microsoft.com/office/drawing/2014/main" id="{EE52AE7A-5AEB-4770-B9E5-F4BB7E8CE1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ECCC68E7-469F-441B-83BC-7869778C541A}" type="slidenum">
              <a:rPr lang="en-US" altLang="en-US" sz="1200"/>
              <a:pPr eaLnBrk="1" hangingPunct="1"/>
              <a:t>12</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07B6C78C-DECB-456F-AB39-D52B624C6E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481DB608-1B4C-4A39-88D2-8860682CDC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green</a:t>
            </a:r>
          </a:p>
        </p:txBody>
      </p:sp>
      <p:sp>
        <p:nvSpPr>
          <p:cNvPr id="23555" name="Slide Number Placeholder 3">
            <a:extLst>
              <a:ext uri="{FF2B5EF4-FFF2-40B4-BE49-F238E27FC236}">
                <a16:creationId xmlns:a16="http://schemas.microsoft.com/office/drawing/2014/main" id="{B9E05B56-D875-43D0-9324-91B9F6A78C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D30F3E84-071D-4EE8-B53B-EA41ABA62492}" type="slidenum">
              <a:rPr lang="en-US" altLang="en-US" sz="1200"/>
              <a:pPr eaLnBrk="1" hangingPunct="1"/>
              <a:t>13</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E625A4E2-0AC8-428B-8570-3F749052A8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AA3D1953-D8CA-4354-B72B-5C72BAD19D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pink</a:t>
            </a:r>
          </a:p>
        </p:txBody>
      </p:sp>
      <p:sp>
        <p:nvSpPr>
          <p:cNvPr id="25603" name="Slide Number Placeholder 3">
            <a:extLst>
              <a:ext uri="{FF2B5EF4-FFF2-40B4-BE49-F238E27FC236}">
                <a16:creationId xmlns:a16="http://schemas.microsoft.com/office/drawing/2014/main" id="{86EB69D1-40FB-46A9-909C-7FF6772710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D073024E-6656-4F1C-AAAA-00900A171A36}" type="slidenum">
              <a:rPr lang="en-US" altLang="en-US" sz="1200"/>
              <a:pPr eaLnBrk="1" hangingPunct="1"/>
              <a:t>14</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F5FFDE7-2491-47D1-ADC1-967A29B94D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1935FE22-1A58-4A4D-9F8A-54FCB39B84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brown</a:t>
            </a:r>
          </a:p>
        </p:txBody>
      </p:sp>
      <p:sp>
        <p:nvSpPr>
          <p:cNvPr id="27651" name="Slide Number Placeholder 3">
            <a:extLst>
              <a:ext uri="{FF2B5EF4-FFF2-40B4-BE49-F238E27FC236}">
                <a16:creationId xmlns:a16="http://schemas.microsoft.com/office/drawing/2014/main" id="{9E9598E3-2641-4862-9B59-44C5291383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02EACC90-8D72-4CB8-B6B1-7D05FD421886}" type="slidenum">
              <a:rPr lang="en-US" altLang="en-US" sz="1200"/>
              <a:pPr eaLnBrk="1" hangingPunct="1"/>
              <a:t>15</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5664D9CB-50FF-4E99-B4D5-96FCA16DA4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0BBAF4EB-3835-4860-85CF-94A0BFF2DD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grey</a:t>
            </a:r>
          </a:p>
        </p:txBody>
      </p:sp>
      <p:sp>
        <p:nvSpPr>
          <p:cNvPr id="29699" name="Slide Number Placeholder 3">
            <a:extLst>
              <a:ext uri="{FF2B5EF4-FFF2-40B4-BE49-F238E27FC236}">
                <a16:creationId xmlns:a16="http://schemas.microsoft.com/office/drawing/2014/main" id="{1310607F-06E0-4D4C-B30A-1421F4FCE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A3A75713-42E6-474D-B0B4-18EE8FD5C754}" type="slidenum">
              <a:rPr lang="en-US" altLang="en-US" sz="1200"/>
              <a:pPr eaLnBrk="1" hangingPunct="1"/>
              <a:t>16</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5182FBD4-13A6-475B-804C-BF6D0F2912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8183D004-B90A-414F-BAF8-6FB0F4DB45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orange</a:t>
            </a:r>
          </a:p>
        </p:txBody>
      </p:sp>
      <p:sp>
        <p:nvSpPr>
          <p:cNvPr id="31747" name="Slide Number Placeholder 3">
            <a:extLst>
              <a:ext uri="{FF2B5EF4-FFF2-40B4-BE49-F238E27FC236}">
                <a16:creationId xmlns:a16="http://schemas.microsoft.com/office/drawing/2014/main" id="{98AAD813-3211-448D-8F45-4BD98887B9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9A3BA36-0E77-45D8-84CF-6186085D7A3D}" type="slidenum">
              <a:rPr lang="en-US" altLang="en-US" sz="1200"/>
              <a:pPr eaLnBrk="1" hangingPunct="1"/>
              <a:t>17</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E99D58B3-DDCE-4B3C-8541-435976FD8B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7D77D6E8-CDE8-4A42-9DDB-C1E558B221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orange</a:t>
            </a:r>
          </a:p>
        </p:txBody>
      </p:sp>
      <p:sp>
        <p:nvSpPr>
          <p:cNvPr id="33795" name="Slide Number Placeholder 3">
            <a:extLst>
              <a:ext uri="{FF2B5EF4-FFF2-40B4-BE49-F238E27FC236}">
                <a16:creationId xmlns:a16="http://schemas.microsoft.com/office/drawing/2014/main" id="{058543DF-B59D-4275-8DDF-A7FBC3FB23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FF858A1-3FAD-4522-B3EC-D74A673D34F7}" type="slidenum">
              <a:rPr lang="en-US" altLang="en-US" sz="1200"/>
              <a:pPr eaLnBrk="1" hangingPunct="1"/>
              <a:t>18</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FF30D001-F49E-4CE1-918F-27724B4FB4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33F55882-5E67-4FFF-B8E9-25E5DF5C5C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I’m grey.</a:t>
            </a:r>
          </a:p>
        </p:txBody>
      </p:sp>
      <p:sp>
        <p:nvSpPr>
          <p:cNvPr id="36867" name="Slide Number Placeholder 3">
            <a:extLst>
              <a:ext uri="{FF2B5EF4-FFF2-40B4-BE49-F238E27FC236}">
                <a16:creationId xmlns:a16="http://schemas.microsoft.com/office/drawing/2014/main" id="{4375D5FD-2B4B-4D27-A338-C8DDFFFEFD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581E61B7-4CB6-4825-8CDC-C203722A7F5A}" type="slidenum">
              <a:rPr lang="en-US" altLang="en-US" sz="1200"/>
              <a:pPr eaLnBrk="1" hangingPunct="1"/>
              <a:t>20</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ECAF06D1-B7FD-4272-BB67-A3178834BD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CE6951E7-5A43-4D3A-B99A-8130F8A916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I’m brown.</a:t>
            </a:r>
          </a:p>
        </p:txBody>
      </p:sp>
      <p:sp>
        <p:nvSpPr>
          <p:cNvPr id="38915" name="Slide Number Placeholder 3">
            <a:extLst>
              <a:ext uri="{FF2B5EF4-FFF2-40B4-BE49-F238E27FC236}">
                <a16:creationId xmlns:a16="http://schemas.microsoft.com/office/drawing/2014/main" id="{B875328E-3EF5-4CA7-8492-536D0D1EED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87195495-94B2-402A-9AE0-08BE1C47F028}" type="slidenum">
              <a:rPr lang="en-US" altLang="en-US" sz="1200"/>
              <a:pPr eaLnBrk="1" hangingPunct="1"/>
              <a:t>21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3</a:t>
            </a:fld>
            <a:endParaRPr lang="en-GB"/>
          </a:p>
        </p:txBody>
      </p:sp>
    </p:spTree>
    <p:extLst>
      <p:ext uri="{BB962C8B-B14F-4D97-AF65-F5344CB8AC3E}">
        <p14:creationId xmlns:p14="http://schemas.microsoft.com/office/powerpoint/2010/main" val="1149088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363A8EE2-3A1F-4C0E-AF32-97D399CB57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E0BCD09E-B0AF-43F3-94B1-936481F330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I’m pig.</a:t>
            </a:r>
          </a:p>
        </p:txBody>
      </p:sp>
      <p:sp>
        <p:nvSpPr>
          <p:cNvPr id="40963" name="Slide Number Placeholder 3">
            <a:extLst>
              <a:ext uri="{FF2B5EF4-FFF2-40B4-BE49-F238E27FC236}">
                <a16:creationId xmlns:a16="http://schemas.microsoft.com/office/drawing/2014/main" id="{2A15B8E6-C6AD-4E6C-B4D5-A5A37C39BD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A3A427A0-7792-4EB2-AAA9-7B7A4590D840}" type="slidenum">
              <a:rPr lang="en-US" altLang="en-US" sz="1200"/>
              <a:pPr eaLnBrk="1" hangingPunct="1"/>
              <a:t>22</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79DD2DD3-AD44-441D-99DF-B940C6A607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4E2CDF34-D408-49D3-9AA5-355B4BA1D3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I’</a:t>
            </a:r>
            <a:r>
              <a:rPr lang="en-US" altLang="ja-JP">
                <a:ea typeface="ＭＳ Ｐゴシック" panose="020B0600070205080204" pitchFamily="34" charset="-128"/>
              </a:rPr>
              <a:t>, green.</a:t>
            </a:r>
            <a:endParaRPr lang="en-US" altLang="en-US">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BAE44F32-E807-4914-AE35-1220DDCAA0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0843D52B-BFA7-4DB6-9629-276C9CB795F9}" type="slidenum">
              <a:rPr lang="en-US" altLang="en-US" sz="1200"/>
              <a:pPr eaLnBrk="1" hangingPunct="1"/>
              <a:t>23</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1AD4E8E7-BAFF-4380-95D2-E04CBBB4D7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12A9B1C5-1236-4BA4-ADE6-BAF26E91C1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Answers to the workbook activity on pg 13.</a:t>
            </a:r>
          </a:p>
        </p:txBody>
      </p:sp>
      <p:sp>
        <p:nvSpPr>
          <p:cNvPr id="45059" name="Slide Number Placeholder 3">
            <a:extLst>
              <a:ext uri="{FF2B5EF4-FFF2-40B4-BE49-F238E27FC236}">
                <a16:creationId xmlns:a16="http://schemas.microsoft.com/office/drawing/2014/main" id="{F9FF5F2D-AB52-4E9C-872F-7724FBC271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EA833362-EF16-4CB2-956E-B4329147CEB2}" type="slidenum">
              <a:rPr lang="en-US" altLang="en-US" sz="1200"/>
              <a:pPr eaLnBrk="1" hangingPunct="1"/>
              <a:t>24</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The aliens from the planet Saturn.</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516CA510-3E27-49E7-A5B6-372500DC7F22}" type="slidenum">
              <a:rPr lang="en-US" altLang="en-US" sz="1200"/>
              <a:pPr eaLnBrk="1" hangingPunct="1"/>
              <a:t>25</a:t>
            </a:fld>
            <a:endParaRPr lang="en-US" altLang="en-US" sz="1200"/>
          </a:p>
        </p:txBody>
      </p:sp>
    </p:spTree>
    <p:extLst>
      <p:ext uri="{BB962C8B-B14F-4D97-AF65-F5344CB8AC3E}">
        <p14:creationId xmlns:p14="http://schemas.microsoft.com/office/powerpoint/2010/main" val="1263248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We are arriving!</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61EE87C7-1188-4BCA-8E2C-60A8F4135AE5}" type="slidenum">
              <a:rPr lang="en-US" altLang="en-US" sz="1200"/>
              <a:pPr eaLnBrk="1" hangingPunct="1"/>
              <a:t>26</a:t>
            </a:fld>
            <a:endParaRPr lang="en-US" altLang="en-US" sz="1200"/>
          </a:p>
        </p:txBody>
      </p:sp>
    </p:spTree>
    <p:extLst>
      <p:ext uri="{BB962C8B-B14F-4D97-AF65-F5344CB8AC3E}">
        <p14:creationId xmlns:p14="http://schemas.microsoft.com/office/powerpoint/2010/main" val="605115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I’m called Antonio.  I’m yellow.  I’m called Carlos.  I’m blue.</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25A5EAC8-0978-474F-B005-BFC18F04B763}" type="slidenum">
              <a:rPr lang="en-US" altLang="en-US" sz="1200"/>
              <a:pPr eaLnBrk="1" hangingPunct="1"/>
              <a:t>28</a:t>
            </a:fld>
            <a:endParaRPr lang="en-US" altLang="en-US" sz="1200"/>
          </a:p>
        </p:txBody>
      </p:sp>
    </p:spTree>
    <p:extLst>
      <p:ext uri="{BB962C8B-B14F-4D97-AF65-F5344CB8AC3E}">
        <p14:creationId xmlns:p14="http://schemas.microsoft.com/office/powerpoint/2010/main" val="493688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I’m called  Marta.  I’m brown. I’m called  Ricardo.  I’m red.</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6F78F3B8-4A73-43D8-96A8-9049854B7ED6}" type="slidenum">
              <a:rPr lang="en-US" altLang="en-US" sz="1200"/>
              <a:pPr eaLnBrk="1" hangingPunct="1"/>
              <a:t>29</a:t>
            </a:fld>
            <a:endParaRPr lang="en-US" altLang="en-US" sz="1200"/>
          </a:p>
        </p:txBody>
      </p:sp>
    </p:spTree>
    <p:extLst>
      <p:ext uri="{BB962C8B-B14F-4D97-AF65-F5344CB8AC3E}">
        <p14:creationId xmlns:p14="http://schemas.microsoft.com/office/powerpoint/2010/main" val="1733366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And I’m called Vicente.  I’m green.</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8F260420-7C99-4183-8CC4-9B5FB81D8BEF}" type="slidenum">
              <a:rPr lang="en-US" altLang="en-US" sz="1200"/>
              <a:pPr eaLnBrk="1" hangingPunct="1"/>
              <a:t>30</a:t>
            </a:fld>
            <a:endParaRPr lang="en-US" altLang="en-US" sz="1200"/>
          </a:p>
        </p:txBody>
      </p:sp>
    </p:spTree>
    <p:extLst>
      <p:ext uri="{BB962C8B-B14F-4D97-AF65-F5344CB8AC3E}">
        <p14:creationId xmlns:p14="http://schemas.microsoft.com/office/powerpoint/2010/main" val="3438158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Here is my mum.</a:t>
            </a:r>
          </a:p>
          <a:p>
            <a:pPr eaLnBrk="1" hangingPunct="1">
              <a:spcBef>
                <a:spcPct val="0"/>
              </a:spcBef>
            </a:pPr>
            <a:r>
              <a:rPr lang="en-US" altLang="en-US" smtClean="0">
                <a:ea typeface="ＭＳ Ｐゴシック" panose="020B0600070205080204" pitchFamily="34" charset="-128"/>
              </a:rPr>
              <a:t>Hi mum!  Hi Vicente!</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D634E000-1C2A-4364-8CFA-FF2DCFC14FC7}" type="slidenum">
              <a:rPr lang="en-US" altLang="en-US" sz="1200"/>
              <a:pPr eaLnBrk="1" hangingPunct="1"/>
              <a:t>31</a:t>
            </a:fld>
            <a:endParaRPr lang="en-US" altLang="en-US" sz="1200"/>
          </a:p>
        </p:txBody>
      </p:sp>
    </p:spTree>
    <p:extLst>
      <p:ext uri="{BB962C8B-B14F-4D97-AF65-F5344CB8AC3E}">
        <p14:creationId xmlns:p14="http://schemas.microsoft.com/office/powerpoint/2010/main" val="630075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Mum is pink.</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1D4F2232-9CB8-46BA-942B-4E8339661519}" type="slidenum">
              <a:rPr lang="en-US" altLang="en-US" sz="1200"/>
              <a:pPr eaLnBrk="1" hangingPunct="1"/>
              <a:t>32</a:t>
            </a:fld>
            <a:endParaRPr lang="en-US" altLang="en-US" sz="1200"/>
          </a:p>
        </p:txBody>
      </p:sp>
    </p:spTree>
    <p:extLst>
      <p:ext uri="{BB962C8B-B14F-4D97-AF65-F5344CB8AC3E}">
        <p14:creationId xmlns:p14="http://schemas.microsoft.com/office/powerpoint/2010/main" val="679333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4</a:t>
            </a:fld>
            <a:endParaRPr lang="en-GB"/>
          </a:p>
        </p:txBody>
      </p:sp>
    </p:spTree>
    <p:extLst>
      <p:ext uri="{BB962C8B-B14F-4D97-AF65-F5344CB8AC3E}">
        <p14:creationId xmlns:p14="http://schemas.microsoft.com/office/powerpoint/2010/main" val="2841566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Here is my dad.</a:t>
            </a:r>
          </a:p>
          <a:p>
            <a:pPr eaLnBrk="1" hangingPunct="1">
              <a:spcBef>
                <a:spcPct val="0"/>
              </a:spcBef>
            </a:pPr>
            <a:r>
              <a:rPr lang="en-US" altLang="en-US" smtClean="0">
                <a:ea typeface="ＭＳ Ｐゴシック" panose="020B0600070205080204" pitchFamily="34" charset="-128"/>
              </a:rPr>
              <a:t>Hi dad!  Hi Vicente!</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DF0D1091-41C5-4A0C-8AB3-582C4682F2A9}" type="slidenum">
              <a:rPr lang="en-US" altLang="en-US" sz="1200"/>
              <a:pPr eaLnBrk="1" hangingPunct="1"/>
              <a:t>33</a:t>
            </a:fld>
            <a:endParaRPr lang="en-US" altLang="en-US" sz="1200"/>
          </a:p>
        </p:txBody>
      </p:sp>
    </p:spTree>
    <p:extLst>
      <p:ext uri="{BB962C8B-B14F-4D97-AF65-F5344CB8AC3E}">
        <p14:creationId xmlns:p14="http://schemas.microsoft.com/office/powerpoint/2010/main" val="3800240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Dad is funny.</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5284E661-7ED8-4BA2-B5DE-A001C936CD0C}" type="slidenum">
              <a:rPr lang="en-US" altLang="en-US" sz="1200"/>
              <a:pPr eaLnBrk="1" hangingPunct="1"/>
              <a:t>34</a:t>
            </a:fld>
            <a:endParaRPr lang="en-US" altLang="en-US" sz="1200"/>
          </a:p>
        </p:txBody>
      </p:sp>
    </p:spTree>
    <p:extLst>
      <p:ext uri="{BB962C8B-B14F-4D97-AF65-F5344CB8AC3E}">
        <p14:creationId xmlns:p14="http://schemas.microsoft.com/office/powerpoint/2010/main" val="2742970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Here is my teacher, Cristina.</a:t>
            </a:r>
          </a:p>
          <a:p>
            <a:pPr eaLnBrk="1" hangingPunct="1">
              <a:spcBef>
                <a:spcPct val="0"/>
              </a:spcBef>
            </a:pPr>
            <a:r>
              <a:rPr lang="en-US" altLang="en-US" smtClean="0">
                <a:ea typeface="ＭＳ Ｐゴシック" panose="020B0600070205080204" pitchFamily="34" charset="-128"/>
              </a:rPr>
              <a:t>Good morning, Cristina!  Good morning Vicente!</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33BA3771-445D-4C26-B43C-A263FF1881F4}" type="slidenum">
              <a:rPr lang="en-US" altLang="en-US" sz="1200"/>
              <a:pPr eaLnBrk="1" hangingPunct="1"/>
              <a:t>35</a:t>
            </a:fld>
            <a:endParaRPr lang="en-US" altLang="en-US" sz="1200"/>
          </a:p>
        </p:txBody>
      </p:sp>
    </p:spTree>
    <p:extLst>
      <p:ext uri="{BB962C8B-B14F-4D97-AF65-F5344CB8AC3E}">
        <p14:creationId xmlns:p14="http://schemas.microsoft.com/office/powerpoint/2010/main" val="3120989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Cristina is very strict.</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FC1E9CC4-D00B-4FE3-B475-C9A2F7264F6A}" type="slidenum">
              <a:rPr lang="en-US" altLang="en-US" sz="1200"/>
              <a:pPr eaLnBrk="1" hangingPunct="1"/>
              <a:t>36</a:t>
            </a:fld>
            <a:endParaRPr lang="en-US" altLang="en-US" sz="1200"/>
          </a:p>
        </p:txBody>
      </p:sp>
    </p:spTree>
    <p:extLst>
      <p:ext uri="{BB962C8B-B14F-4D97-AF65-F5344CB8AC3E}">
        <p14:creationId xmlns:p14="http://schemas.microsoft.com/office/powerpoint/2010/main" val="1115932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I play hide and seek.</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F06333F5-78F1-41E1-A9A5-5AC1EBFF5F88}" type="slidenum">
              <a:rPr lang="en-US" altLang="en-US" sz="1200"/>
              <a:pPr eaLnBrk="1" hangingPunct="1"/>
              <a:t>37</a:t>
            </a:fld>
            <a:endParaRPr lang="en-US" altLang="en-US" sz="1200"/>
          </a:p>
        </p:txBody>
      </p:sp>
    </p:spTree>
    <p:extLst>
      <p:ext uri="{BB962C8B-B14F-4D97-AF65-F5344CB8AC3E}">
        <p14:creationId xmlns:p14="http://schemas.microsoft.com/office/powerpoint/2010/main" val="213679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We dance.</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F4FADF0D-9BD3-4808-8B83-2B01D3D6E353}" type="slidenum">
              <a:rPr lang="en-US" altLang="en-US" sz="1200"/>
              <a:pPr eaLnBrk="1" hangingPunct="1"/>
              <a:t>38</a:t>
            </a:fld>
            <a:endParaRPr lang="en-US" altLang="en-US" sz="1200"/>
          </a:p>
        </p:txBody>
      </p:sp>
    </p:spTree>
    <p:extLst>
      <p:ext uri="{BB962C8B-B14F-4D97-AF65-F5344CB8AC3E}">
        <p14:creationId xmlns:p14="http://schemas.microsoft.com/office/powerpoint/2010/main" val="612078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anose="020B0600070205080204" pitchFamily="34" charset="-128"/>
              </a:rPr>
              <a:t>I look at the planets.  Goodbye!</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fld id="{FA0EC39D-C671-49F0-BDCC-CA6452C385ED}" type="slidenum">
              <a:rPr lang="en-US" altLang="en-US" sz="1200"/>
              <a:pPr eaLnBrk="1" hangingPunct="1"/>
              <a:t>39</a:t>
            </a:fld>
            <a:endParaRPr lang="en-US" altLang="en-US" sz="1200"/>
          </a:p>
        </p:txBody>
      </p:sp>
    </p:spTree>
    <p:extLst>
      <p:ext uri="{BB962C8B-B14F-4D97-AF65-F5344CB8AC3E}">
        <p14:creationId xmlns:p14="http://schemas.microsoft.com/office/powerpoint/2010/main" val="1850244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E7CB68-3DD2-4D71-B794-67EC8B45CD6F}" type="slidenum">
              <a:rPr lang="en-GB" smtClean="0"/>
              <a:t>45</a:t>
            </a:fld>
            <a:endParaRPr lang="en-GB"/>
          </a:p>
        </p:txBody>
      </p:sp>
    </p:spTree>
    <p:extLst>
      <p:ext uri="{BB962C8B-B14F-4D97-AF65-F5344CB8AC3E}">
        <p14:creationId xmlns:p14="http://schemas.microsoft.com/office/powerpoint/2010/main" val="3716594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Northampton's climate is warm and temperate.</a:t>
            </a:r>
            <a:endParaRPr lang="en-GB" dirty="0"/>
          </a:p>
        </p:txBody>
      </p:sp>
      <p:sp>
        <p:nvSpPr>
          <p:cNvPr id="4" name="Slide Number Placeholder 3"/>
          <p:cNvSpPr>
            <a:spLocks noGrp="1"/>
          </p:cNvSpPr>
          <p:nvPr>
            <p:ph type="sldNum" sz="quarter" idx="10"/>
          </p:nvPr>
        </p:nvSpPr>
        <p:spPr/>
        <p:txBody>
          <a:bodyPr/>
          <a:lstStyle/>
          <a:p>
            <a:fld id="{C4E7CB68-3DD2-4D71-B794-67EC8B45CD6F}" type="slidenum">
              <a:rPr lang="en-GB" smtClean="0"/>
              <a:t>46</a:t>
            </a:fld>
            <a:endParaRPr lang="en-GB"/>
          </a:p>
        </p:txBody>
      </p:sp>
    </p:spTree>
    <p:extLst>
      <p:ext uri="{BB962C8B-B14F-4D97-AF65-F5344CB8AC3E}">
        <p14:creationId xmlns:p14="http://schemas.microsoft.com/office/powerpoint/2010/main" val="2314123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climate in Northampton is cold and temperate. </a:t>
            </a:r>
            <a:endParaRPr lang="en-GB" dirty="0"/>
          </a:p>
        </p:txBody>
      </p:sp>
      <p:sp>
        <p:nvSpPr>
          <p:cNvPr id="4" name="Slide Number Placeholder 3"/>
          <p:cNvSpPr>
            <a:spLocks noGrp="1"/>
          </p:cNvSpPr>
          <p:nvPr>
            <p:ph type="sldNum" sz="quarter" idx="10"/>
          </p:nvPr>
        </p:nvSpPr>
        <p:spPr/>
        <p:txBody>
          <a:bodyPr/>
          <a:lstStyle/>
          <a:p>
            <a:fld id="{C4E7CB68-3DD2-4D71-B794-67EC8B45CD6F}" type="slidenum">
              <a:rPr lang="en-GB" smtClean="0"/>
              <a:t>47</a:t>
            </a:fld>
            <a:endParaRPr lang="en-GB"/>
          </a:p>
        </p:txBody>
      </p:sp>
    </p:spTree>
    <p:extLst>
      <p:ext uri="{BB962C8B-B14F-4D97-AF65-F5344CB8AC3E}">
        <p14:creationId xmlns:p14="http://schemas.microsoft.com/office/powerpoint/2010/main" val="240810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5</a:t>
            </a:fld>
            <a:endParaRPr lang="en-GB"/>
          </a:p>
        </p:txBody>
      </p:sp>
    </p:spTree>
    <p:extLst>
      <p:ext uri="{BB962C8B-B14F-4D97-AF65-F5344CB8AC3E}">
        <p14:creationId xmlns:p14="http://schemas.microsoft.com/office/powerpoint/2010/main" val="2098247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6</a:t>
            </a:fld>
            <a:endParaRPr lang="en-GB"/>
          </a:p>
        </p:txBody>
      </p:sp>
    </p:spTree>
    <p:extLst>
      <p:ext uri="{BB962C8B-B14F-4D97-AF65-F5344CB8AC3E}">
        <p14:creationId xmlns:p14="http://schemas.microsoft.com/office/powerpoint/2010/main" val="3362917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7</a:t>
            </a:fld>
            <a:endParaRPr lang="en-GB"/>
          </a:p>
        </p:txBody>
      </p:sp>
    </p:spTree>
    <p:extLst>
      <p:ext uri="{BB962C8B-B14F-4D97-AF65-F5344CB8AC3E}">
        <p14:creationId xmlns:p14="http://schemas.microsoft.com/office/powerpoint/2010/main" val="2334597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8</a:t>
            </a:fld>
            <a:endParaRPr lang="en-GB"/>
          </a:p>
        </p:txBody>
      </p:sp>
    </p:spTree>
    <p:extLst>
      <p:ext uri="{BB962C8B-B14F-4D97-AF65-F5344CB8AC3E}">
        <p14:creationId xmlns:p14="http://schemas.microsoft.com/office/powerpoint/2010/main" val="274110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CF41E293-8F82-4EB7-99BD-D4E92694FC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DA24F850-4E9B-4D61-9783-E7DDCA520D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The colours</a:t>
            </a:r>
          </a:p>
        </p:txBody>
      </p:sp>
      <p:sp>
        <p:nvSpPr>
          <p:cNvPr id="15363" name="Slide Number Placeholder 3">
            <a:extLst>
              <a:ext uri="{FF2B5EF4-FFF2-40B4-BE49-F238E27FC236}">
                <a16:creationId xmlns:a16="http://schemas.microsoft.com/office/drawing/2014/main" id="{2FA60EBA-AB01-4B8F-B74C-A66A4CA8EC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66EA9B9-DD95-44AB-ABEE-0F178072ADAC}" type="slidenum">
              <a:rPr lang="en-US" altLang="en-US" sz="1200"/>
              <a:pPr eaLnBrk="1" hangingPunct="1"/>
              <a:t>9</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4EE940B-6DF3-4E8B-8C13-FDCB774C35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AE26BE76-B226-4716-B9D9-341AA62ED0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blue</a:t>
            </a:r>
          </a:p>
        </p:txBody>
      </p:sp>
      <p:sp>
        <p:nvSpPr>
          <p:cNvPr id="17411" name="Slide Number Placeholder 3">
            <a:extLst>
              <a:ext uri="{FF2B5EF4-FFF2-40B4-BE49-F238E27FC236}">
                <a16:creationId xmlns:a16="http://schemas.microsoft.com/office/drawing/2014/main" id="{DAF936DC-5012-4296-B1F1-A7C4375415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1D64C9E0-E52A-4112-89B0-60ECC2BD1140}" type="slidenum">
              <a:rPr lang="en-US" altLang="en-US" sz="1200"/>
              <a:pPr eaLnBrk="1" hangingPunct="1"/>
              <a:t>10</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2768912-4705-459E-8558-0D07AC78B57C}"/>
              </a:ext>
            </a:extLst>
          </p:cNvPr>
          <p:cNvSpPr>
            <a:spLocks noGrp="1"/>
          </p:cNvSpPr>
          <p:nvPr>
            <p:ph type="dt" sz="half" idx="10"/>
          </p:nvPr>
        </p:nvSpPr>
        <p:spPr/>
        <p:txBody>
          <a:bodyPr/>
          <a:lstStyle>
            <a:lvl1pPr>
              <a:defRPr/>
            </a:lvl1pPr>
          </a:lstStyle>
          <a:p>
            <a:fld id="{07908A2E-4914-46F9-BA01-DEFCF0D02799}" type="datetimeFigureOut">
              <a:rPr lang="en-US" altLang="en-US"/>
              <a:pPr/>
              <a:t>11/29/2020</a:t>
            </a:fld>
            <a:endParaRPr lang="en-US" altLang="en-US"/>
          </a:p>
        </p:txBody>
      </p:sp>
      <p:sp>
        <p:nvSpPr>
          <p:cNvPr id="5" name="Footer Placeholder 4">
            <a:extLst>
              <a:ext uri="{FF2B5EF4-FFF2-40B4-BE49-F238E27FC236}">
                <a16:creationId xmlns:a16="http://schemas.microsoft.com/office/drawing/2014/main" id="{5332B9EA-24AF-468B-BA16-59A53E1690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45FDA1-4473-442F-8891-EC420A0B6FAB}"/>
              </a:ext>
            </a:extLst>
          </p:cNvPr>
          <p:cNvSpPr>
            <a:spLocks noGrp="1"/>
          </p:cNvSpPr>
          <p:nvPr>
            <p:ph type="sldNum" sz="quarter" idx="12"/>
          </p:nvPr>
        </p:nvSpPr>
        <p:spPr/>
        <p:txBody>
          <a:bodyPr/>
          <a:lstStyle>
            <a:lvl1pPr>
              <a:defRPr/>
            </a:lvl1pPr>
          </a:lstStyle>
          <a:p>
            <a:fld id="{FA9DA9EF-2713-4B29-846D-A68044952D9E}" type="slidenum">
              <a:rPr lang="en-US" altLang="en-US"/>
              <a:pPr/>
              <a:t>‹#›</a:t>
            </a:fld>
            <a:endParaRPr lang="en-US" altLang="en-US"/>
          </a:p>
        </p:txBody>
      </p:sp>
    </p:spTree>
    <p:extLst>
      <p:ext uri="{BB962C8B-B14F-4D97-AF65-F5344CB8AC3E}">
        <p14:creationId xmlns:p14="http://schemas.microsoft.com/office/powerpoint/2010/main" val="246650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B64C92-1C44-4F69-BEE3-6AAE0B14AA38}"/>
              </a:ext>
            </a:extLst>
          </p:cNvPr>
          <p:cNvSpPr>
            <a:spLocks noGrp="1"/>
          </p:cNvSpPr>
          <p:nvPr>
            <p:ph type="dt" sz="half" idx="10"/>
          </p:nvPr>
        </p:nvSpPr>
        <p:spPr/>
        <p:txBody>
          <a:bodyPr/>
          <a:lstStyle>
            <a:lvl1pPr>
              <a:defRPr/>
            </a:lvl1pPr>
          </a:lstStyle>
          <a:p>
            <a:fld id="{C8971E7F-40C6-4732-8527-53D7C1BCE91C}" type="datetimeFigureOut">
              <a:rPr lang="en-US" altLang="en-US"/>
              <a:pPr/>
              <a:t>11/29/2020</a:t>
            </a:fld>
            <a:endParaRPr lang="en-US" altLang="en-US"/>
          </a:p>
        </p:txBody>
      </p:sp>
      <p:sp>
        <p:nvSpPr>
          <p:cNvPr id="5" name="Footer Placeholder 4">
            <a:extLst>
              <a:ext uri="{FF2B5EF4-FFF2-40B4-BE49-F238E27FC236}">
                <a16:creationId xmlns:a16="http://schemas.microsoft.com/office/drawing/2014/main" id="{2E95E391-E731-4871-91E7-3DAABBA4084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26C46-EE36-4ABF-958D-BD980680C298}"/>
              </a:ext>
            </a:extLst>
          </p:cNvPr>
          <p:cNvSpPr>
            <a:spLocks noGrp="1"/>
          </p:cNvSpPr>
          <p:nvPr>
            <p:ph type="sldNum" sz="quarter" idx="12"/>
          </p:nvPr>
        </p:nvSpPr>
        <p:spPr/>
        <p:txBody>
          <a:bodyPr/>
          <a:lstStyle>
            <a:lvl1pPr>
              <a:defRPr/>
            </a:lvl1pPr>
          </a:lstStyle>
          <a:p>
            <a:fld id="{B90FCA58-934D-438F-B127-60EE050014BC}" type="slidenum">
              <a:rPr lang="en-US" altLang="en-US"/>
              <a:pPr/>
              <a:t>‹#›</a:t>
            </a:fld>
            <a:endParaRPr lang="en-US" altLang="en-US"/>
          </a:p>
        </p:txBody>
      </p:sp>
    </p:spTree>
    <p:extLst>
      <p:ext uri="{BB962C8B-B14F-4D97-AF65-F5344CB8AC3E}">
        <p14:creationId xmlns:p14="http://schemas.microsoft.com/office/powerpoint/2010/main" val="1681915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9B449A-9D65-4A1B-8A57-9E0026856E8E}"/>
              </a:ext>
            </a:extLst>
          </p:cNvPr>
          <p:cNvSpPr>
            <a:spLocks noGrp="1"/>
          </p:cNvSpPr>
          <p:nvPr>
            <p:ph type="dt" sz="half" idx="10"/>
          </p:nvPr>
        </p:nvSpPr>
        <p:spPr/>
        <p:txBody>
          <a:bodyPr/>
          <a:lstStyle>
            <a:lvl1pPr>
              <a:defRPr/>
            </a:lvl1pPr>
          </a:lstStyle>
          <a:p>
            <a:fld id="{2993DFCE-4513-44DE-A74E-8B4FC3778C84}" type="datetimeFigureOut">
              <a:rPr lang="en-US" altLang="en-US"/>
              <a:pPr/>
              <a:t>11/29/2020</a:t>
            </a:fld>
            <a:endParaRPr lang="en-US" altLang="en-US"/>
          </a:p>
        </p:txBody>
      </p:sp>
      <p:sp>
        <p:nvSpPr>
          <p:cNvPr id="5" name="Footer Placeholder 4">
            <a:extLst>
              <a:ext uri="{FF2B5EF4-FFF2-40B4-BE49-F238E27FC236}">
                <a16:creationId xmlns:a16="http://schemas.microsoft.com/office/drawing/2014/main" id="{A09276ED-3DB2-48D9-BDA8-F38753049A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E8C010-73B1-4CD3-8995-76D982D675F1}"/>
              </a:ext>
            </a:extLst>
          </p:cNvPr>
          <p:cNvSpPr>
            <a:spLocks noGrp="1"/>
          </p:cNvSpPr>
          <p:nvPr>
            <p:ph type="sldNum" sz="quarter" idx="12"/>
          </p:nvPr>
        </p:nvSpPr>
        <p:spPr/>
        <p:txBody>
          <a:bodyPr/>
          <a:lstStyle>
            <a:lvl1pPr>
              <a:defRPr/>
            </a:lvl1pPr>
          </a:lstStyle>
          <a:p>
            <a:fld id="{B8E7E924-6C72-486E-9A1C-ED6FC80C9BFF}" type="slidenum">
              <a:rPr lang="en-US" altLang="en-US"/>
              <a:pPr/>
              <a:t>‹#›</a:t>
            </a:fld>
            <a:endParaRPr lang="en-US" altLang="en-US"/>
          </a:p>
        </p:txBody>
      </p:sp>
    </p:spTree>
    <p:extLst>
      <p:ext uri="{BB962C8B-B14F-4D97-AF65-F5344CB8AC3E}">
        <p14:creationId xmlns:p14="http://schemas.microsoft.com/office/powerpoint/2010/main" val="296177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9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D4D035-EEA4-44F3-B2FE-8C44916A8822}"/>
              </a:ext>
            </a:extLst>
          </p:cNvPr>
          <p:cNvSpPr>
            <a:spLocks noGrp="1"/>
          </p:cNvSpPr>
          <p:nvPr>
            <p:ph type="dt" sz="half" idx="10"/>
          </p:nvPr>
        </p:nvSpPr>
        <p:spPr/>
        <p:txBody>
          <a:bodyPr/>
          <a:lstStyle>
            <a:lvl1pPr>
              <a:defRPr/>
            </a:lvl1pPr>
          </a:lstStyle>
          <a:p>
            <a:fld id="{BCE3251A-E981-4E36-A1A9-D54E8DF87FA1}" type="datetimeFigureOut">
              <a:rPr lang="en-US" altLang="en-US"/>
              <a:pPr/>
              <a:t>11/29/2020</a:t>
            </a:fld>
            <a:endParaRPr lang="en-US" altLang="en-US"/>
          </a:p>
        </p:txBody>
      </p:sp>
      <p:sp>
        <p:nvSpPr>
          <p:cNvPr id="5" name="Footer Placeholder 4">
            <a:extLst>
              <a:ext uri="{FF2B5EF4-FFF2-40B4-BE49-F238E27FC236}">
                <a16:creationId xmlns:a16="http://schemas.microsoft.com/office/drawing/2014/main" id="{CFA7F814-62F2-4404-BF35-13395F6D2B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1651D1-004C-4C47-B4C3-E7FE8466960A}"/>
              </a:ext>
            </a:extLst>
          </p:cNvPr>
          <p:cNvSpPr>
            <a:spLocks noGrp="1"/>
          </p:cNvSpPr>
          <p:nvPr>
            <p:ph type="sldNum" sz="quarter" idx="12"/>
          </p:nvPr>
        </p:nvSpPr>
        <p:spPr/>
        <p:txBody>
          <a:bodyPr/>
          <a:lstStyle>
            <a:lvl1pPr>
              <a:defRPr/>
            </a:lvl1pPr>
          </a:lstStyle>
          <a:p>
            <a:fld id="{8462A915-C908-4BE2-9B5C-72D985F5F903}" type="slidenum">
              <a:rPr lang="en-US" altLang="en-US"/>
              <a:pPr/>
              <a:t>‹#›</a:t>
            </a:fld>
            <a:endParaRPr lang="en-US" altLang="en-US"/>
          </a:p>
        </p:txBody>
      </p:sp>
    </p:spTree>
    <p:extLst>
      <p:ext uri="{BB962C8B-B14F-4D97-AF65-F5344CB8AC3E}">
        <p14:creationId xmlns:p14="http://schemas.microsoft.com/office/powerpoint/2010/main" val="902546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B63D881-8776-4024-8E45-68A8F49DEDB6}"/>
              </a:ext>
            </a:extLst>
          </p:cNvPr>
          <p:cNvSpPr>
            <a:spLocks noGrp="1"/>
          </p:cNvSpPr>
          <p:nvPr>
            <p:ph type="dt" sz="half" idx="10"/>
          </p:nvPr>
        </p:nvSpPr>
        <p:spPr/>
        <p:txBody>
          <a:bodyPr/>
          <a:lstStyle>
            <a:lvl1pPr>
              <a:defRPr/>
            </a:lvl1pPr>
          </a:lstStyle>
          <a:p>
            <a:fld id="{ADEC5D06-8670-46FA-BD2F-EC201599F216}" type="datetimeFigureOut">
              <a:rPr lang="en-US" altLang="en-US"/>
              <a:pPr/>
              <a:t>11/29/2020</a:t>
            </a:fld>
            <a:endParaRPr lang="en-US" altLang="en-US"/>
          </a:p>
        </p:txBody>
      </p:sp>
      <p:sp>
        <p:nvSpPr>
          <p:cNvPr id="5" name="Footer Placeholder 4">
            <a:extLst>
              <a:ext uri="{FF2B5EF4-FFF2-40B4-BE49-F238E27FC236}">
                <a16:creationId xmlns:a16="http://schemas.microsoft.com/office/drawing/2014/main" id="{B3A49A19-CE01-40CC-9FE0-C899A4741E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A1F6A3-AEFB-43CE-AA42-CCD7B4B8501E}"/>
              </a:ext>
            </a:extLst>
          </p:cNvPr>
          <p:cNvSpPr>
            <a:spLocks noGrp="1"/>
          </p:cNvSpPr>
          <p:nvPr>
            <p:ph type="sldNum" sz="quarter" idx="12"/>
          </p:nvPr>
        </p:nvSpPr>
        <p:spPr/>
        <p:txBody>
          <a:bodyPr/>
          <a:lstStyle>
            <a:lvl1pPr>
              <a:defRPr/>
            </a:lvl1pPr>
          </a:lstStyle>
          <a:p>
            <a:fld id="{6DD15A9F-EF12-4001-BE3E-86944B7BE1AD}" type="slidenum">
              <a:rPr lang="en-US" altLang="en-US"/>
              <a:pPr/>
              <a:t>‹#›</a:t>
            </a:fld>
            <a:endParaRPr lang="en-US" altLang="en-US"/>
          </a:p>
        </p:txBody>
      </p:sp>
    </p:spTree>
    <p:extLst>
      <p:ext uri="{BB962C8B-B14F-4D97-AF65-F5344CB8AC3E}">
        <p14:creationId xmlns:p14="http://schemas.microsoft.com/office/powerpoint/2010/main" val="260678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015652AA-558A-42D2-B742-8C0DEE74936F}"/>
              </a:ext>
            </a:extLst>
          </p:cNvPr>
          <p:cNvSpPr>
            <a:spLocks noGrp="1"/>
          </p:cNvSpPr>
          <p:nvPr>
            <p:ph type="dt" sz="half" idx="10"/>
          </p:nvPr>
        </p:nvSpPr>
        <p:spPr/>
        <p:txBody>
          <a:bodyPr/>
          <a:lstStyle>
            <a:lvl1pPr>
              <a:defRPr/>
            </a:lvl1pPr>
          </a:lstStyle>
          <a:p>
            <a:fld id="{EC6528E3-F0AE-4ACD-AD2B-992BD7CE5769}" type="datetimeFigureOut">
              <a:rPr lang="en-US" altLang="en-US"/>
              <a:pPr/>
              <a:t>11/29/2020</a:t>
            </a:fld>
            <a:endParaRPr lang="en-US" altLang="en-US"/>
          </a:p>
        </p:txBody>
      </p:sp>
      <p:sp>
        <p:nvSpPr>
          <p:cNvPr id="6" name="Footer Placeholder 4">
            <a:extLst>
              <a:ext uri="{FF2B5EF4-FFF2-40B4-BE49-F238E27FC236}">
                <a16:creationId xmlns:a16="http://schemas.microsoft.com/office/drawing/2014/main" id="{B3A4CA3A-57D2-41A8-88F1-946F77EC64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3C122F-B372-446C-B13C-515ED6FA1D87}"/>
              </a:ext>
            </a:extLst>
          </p:cNvPr>
          <p:cNvSpPr>
            <a:spLocks noGrp="1"/>
          </p:cNvSpPr>
          <p:nvPr>
            <p:ph type="sldNum" sz="quarter" idx="12"/>
          </p:nvPr>
        </p:nvSpPr>
        <p:spPr/>
        <p:txBody>
          <a:bodyPr/>
          <a:lstStyle>
            <a:lvl1pPr>
              <a:defRPr/>
            </a:lvl1pPr>
          </a:lstStyle>
          <a:p>
            <a:fld id="{651E3734-CADC-43DC-8968-1162A192FEDF}" type="slidenum">
              <a:rPr lang="en-US" altLang="en-US"/>
              <a:pPr/>
              <a:t>‹#›</a:t>
            </a:fld>
            <a:endParaRPr lang="en-US" altLang="en-US"/>
          </a:p>
        </p:txBody>
      </p:sp>
    </p:spTree>
    <p:extLst>
      <p:ext uri="{BB962C8B-B14F-4D97-AF65-F5344CB8AC3E}">
        <p14:creationId xmlns:p14="http://schemas.microsoft.com/office/powerpoint/2010/main" val="1401982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E241CDA5-0924-4899-91C7-CA8CB2FA6631}"/>
              </a:ext>
            </a:extLst>
          </p:cNvPr>
          <p:cNvSpPr>
            <a:spLocks noGrp="1"/>
          </p:cNvSpPr>
          <p:nvPr>
            <p:ph type="dt" sz="half" idx="10"/>
          </p:nvPr>
        </p:nvSpPr>
        <p:spPr/>
        <p:txBody>
          <a:bodyPr/>
          <a:lstStyle>
            <a:lvl1pPr>
              <a:defRPr/>
            </a:lvl1pPr>
          </a:lstStyle>
          <a:p>
            <a:fld id="{D57F8801-0192-494C-9584-B59A9B834C84}" type="datetimeFigureOut">
              <a:rPr lang="en-US" altLang="en-US"/>
              <a:pPr/>
              <a:t>11/29/2020</a:t>
            </a:fld>
            <a:endParaRPr lang="en-US" altLang="en-US"/>
          </a:p>
        </p:txBody>
      </p:sp>
      <p:sp>
        <p:nvSpPr>
          <p:cNvPr id="8" name="Footer Placeholder 4">
            <a:extLst>
              <a:ext uri="{FF2B5EF4-FFF2-40B4-BE49-F238E27FC236}">
                <a16:creationId xmlns:a16="http://schemas.microsoft.com/office/drawing/2014/main" id="{B364F9F2-7F75-4EA1-9676-7EE04F58C27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F061B33-FAC3-443B-B996-4D297A15A224}"/>
              </a:ext>
            </a:extLst>
          </p:cNvPr>
          <p:cNvSpPr>
            <a:spLocks noGrp="1"/>
          </p:cNvSpPr>
          <p:nvPr>
            <p:ph type="sldNum" sz="quarter" idx="12"/>
          </p:nvPr>
        </p:nvSpPr>
        <p:spPr/>
        <p:txBody>
          <a:bodyPr/>
          <a:lstStyle>
            <a:lvl1pPr>
              <a:defRPr/>
            </a:lvl1pPr>
          </a:lstStyle>
          <a:p>
            <a:fld id="{2A94FFBA-3556-4581-AA48-4669A42EB8C5}" type="slidenum">
              <a:rPr lang="en-US" altLang="en-US"/>
              <a:pPr/>
              <a:t>‹#›</a:t>
            </a:fld>
            <a:endParaRPr lang="en-US" altLang="en-US"/>
          </a:p>
        </p:txBody>
      </p:sp>
    </p:spTree>
    <p:extLst>
      <p:ext uri="{BB962C8B-B14F-4D97-AF65-F5344CB8AC3E}">
        <p14:creationId xmlns:p14="http://schemas.microsoft.com/office/powerpoint/2010/main" val="422234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A7FEA7B5-BF1B-4683-A87C-8027DCE07FAA}"/>
              </a:ext>
            </a:extLst>
          </p:cNvPr>
          <p:cNvSpPr>
            <a:spLocks noGrp="1"/>
          </p:cNvSpPr>
          <p:nvPr>
            <p:ph type="dt" sz="half" idx="10"/>
          </p:nvPr>
        </p:nvSpPr>
        <p:spPr/>
        <p:txBody>
          <a:bodyPr/>
          <a:lstStyle>
            <a:lvl1pPr>
              <a:defRPr/>
            </a:lvl1pPr>
          </a:lstStyle>
          <a:p>
            <a:fld id="{811453A6-B470-4D9D-B28C-6678ECB13312}" type="datetimeFigureOut">
              <a:rPr lang="en-US" altLang="en-US"/>
              <a:pPr/>
              <a:t>11/29/2020</a:t>
            </a:fld>
            <a:endParaRPr lang="en-US" altLang="en-US"/>
          </a:p>
        </p:txBody>
      </p:sp>
      <p:sp>
        <p:nvSpPr>
          <p:cNvPr id="4" name="Footer Placeholder 4">
            <a:extLst>
              <a:ext uri="{FF2B5EF4-FFF2-40B4-BE49-F238E27FC236}">
                <a16:creationId xmlns:a16="http://schemas.microsoft.com/office/drawing/2014/main" id="{3508191D-AD13-4D72-AA53-2D0B524B680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E353F3C-A51B-4EEE-A656-714F024032F0}"/>
              </a:ext>
            </a:extLst>
          </p:cNvPr>
          <p:cNvSpPr>
            <a:spLocks noGrp="1"/>
          </p:cNvSpPr>
          <p:nvPr>
            <p:ph type="sldNum" sz="quarter" idx="12"/>
          </p:nvPr>
        </p:nvSpPr>
        <p:spPr/>
        <p:txBody>
          <a:bodyPr/>
          <a:lstStyle>
            <a:lvl1pPr>
              <a:defRPr/>
            </a:lvl1pPr>
          </a:lstStyle>
          <a:p>
            <a:fld id="{8B0E629F-00EB-47F2-A317-08D3EB9CEC1B}" type="slidenum">
              <a:rPr lang="en-US" altLang="en-US"/>
              <a:pPr/>
              <a:t>‹#›</a:t>
            </a:fld>
            <a:endParaRPr lang="en-US" altLang="en-US"/>
          </a:p>
        </p:txBody>
      </p:sp>
    </p:spTree>
    <p:extLst>
      <p:ext uri="{BB962C8B-B14F-4D97-AF65-F5344CB8AC3E}">
        <p14:creationId xmlns:p14="http://schemas.microsoft.com/office/powerpoint/2010/main" val="1787945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B246D5-B404-489B-87A8-99D67991E3A2}"/>
              </a:ext>
            </a:extLst>
          </p:cNvPr>
          <p:cNvSpPr>
            <a:spLocks noGrp="1"/>
          </p:cNvSpPr>
          <p:nvPr>
            <p:ph type="dt" sz="half" idx="10"/>
          </p:nvPr>
        </p:nvSpPr>
        <p:spPr/>
        <p:txBody>
          <a:bodyPr/>
          <a:lstStyle>
            <a:lvl1pPr>
              <a:defRPr/>
            </a:lvl1pPr>
          </a:lstStyle>
          <a:p>
            <a:fld id="{899F6CA8-961B-46D0-AAF9-13B79A258718}" type="datetimeFigureOut">
              <a:rPr lang="en-US" altLang="en-US"/>
              <a:pPr/>
              <a:t>11/29/2020</a:t>
            </a:fld>
            <a:endParaRPr lang="en-US" altLang="en-US"/>
          </a:p>
        </p:txBody>
      </p:sp>
      <p:sp>
        <p:nvSpPr>
          <p:cNvPr id="3" name="Footer Placeholder 4">
            <a:extLst>
              <a:ext uri="{FF2B5EF4-FFF2-40B4-BE49-F238E27FC236}">
                <a16:creationId xmlns:a16="http://schemas.microsoft.com/office/drawing/2014/main" id="{37875758-9551-4A6C-982F-DBF3735EDE7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C84ECBC-A265-43F6-86D6-34D75A677C4A}"/>
              </a:ext>
            </a:extLst>
          </p:cNvPr>
          <p:cNvSpPr>
            <a:spLocks noGrp="1"/>
          </p:cNvSpPr>
          <p:nvPr>
            <p:ph type="sldNum" sz="quarter" idx="12"/>
          </p:nvPr>
        </p:nvSpPr>
        <p:spPr/>
        <p:txBody>
          <a:bodyPr/>
          <a:lstStyle>
            <a:lvl1pPr>
              <a:defRPr/>
            </a:lvl1pPr>
          </a:lstStyle>
          <a:p>
            <a:fld id="{1ABCF0B6-A144-4CBA-B687-CF4EE7139AEB}" type="slidenum">
              <a:rPr lang="en-US" altLang="en-US"/>
              <a:pPr/>
              <a:t>‹#›</a:t>
            </a:fld>
            <a:endParaRPr lang="en-US" altLang="en-US"/>
          </a:p>
        </p:txBody>
      </p:sp>
    </p:spTree>
    <p:extLst>
      <p:ext uri="{BB962C8B-B14F-4D97-AF65-F5344CB8AC3E}">
        <p14:creationId xmlns:p14="http://schemas.microsoft.com/office/powerpoint/2010/main" val="136165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E2C58B00-D481-4716-8357-A5F532BE907F}"/>
              </a:ext>
            </a:extLst>
          </p:cNvPr>
          <p:cNvSpPr>
            <a:spLocks noGrp="1"/>
          </p:cNvSpPr>
          <p:nvPr>
            <p:ph type="dt" sz="half" idx="10"/>
          </p:nvPr>
        </p:nvSpPr>
        <p:spPr/>
        <p:txBody>
          <a:bodyPr/>
          <a:lstStyle>
            <a:lvl1pPr>
              <a:defRPr/>
            </a:lvl1pPr>
          </a:lstStyle>
          <a:p>
            <a:fld id="{CFB859C3-A3A8-44AE-9BFD-07903028DCCF}" type="datetimeFigureOut">
              <a:rPr lang="en-US" altLang="en-US"/>
              <a:pPr/>
              <a:t>11/29/2020</a:t>
            </a:fld>
            <a:endParaRPr lang="en-US" altLang="en-US"/>
          </a:p>
        </p:txBody>
      </p:sp>
      <p:sp>
        <p:nvSpPr>
          <p:cNvPr id="6" name="Footer Placeholder 4">
            <a:extLst>
              <a:ext uri="{FF2B5EF4-FFF2-40B4-BE49-F238E27FC236}">
                <a16:creationId xmlns:a16="http://schemas.microsoft.com/office/drawing/2014/main" id="{3D93283A-E8B9-4F9D-9E96-CCBB405D8B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2656DD-882C-48F4-B53C-3A3CE309742B}"/>
              </a:ext>
            </a:extLst>
          </p:cNvPr>
          <p:cNvSpPr>
            <a:spLocks noGrp="1"/>
          </p:cNvSpPr>
          <p:nvPr>
            <p:ph type="sldNum" sz="quarter" idx="12"/>
          </p:nvPr>
        </p:nvSpPr>
        <p:spPr/>
        <p:txBody>
          <a:bodyPr/>
          <a:lstStyle>
            <a:lvl1pPr>
              <a:defRPr/>
            </a:lvl1pPr>
          </a:lstStyle>
          <a:p>
            <a:fld id="{79A9F4AE-2949-4C2E-B71C-21073A247B21}" type="slidenum">
              <a:rPr lang="en-US" altLang="en-US"/>
              <a:pPr/>
              <a:t>‹#›</a:t>
            </a:fld>
            <a:endParaRPr lang="en-US" altLang="en-US"/>
          </a:p>
        </p:txBody>
      </p:sp>
    </p:spTree>
    <p:extLst>
      <p:ext uri="{BB962C8B-B14F-4D97-AF65-F5344CB8AC3E}">
        <p14:creationId xmlns:p14="http://schemas.microsoft.com/office/powerpoint/2010/main" val="77127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1A796F2D-0345-4438-9A02-3CE0BB31C2DA}"/>
              </a:ext>
            </a:extLst>
          </p:cNvPr>
          <p:cNvSpPr>
            <a:spLocks noGrp="1"/>
          </p:cNvSpPr>
          <p:nvPr>
            <p:ph type="dt" sz="half" idx="10"/>
          </p:nvPr>
        </p:nvSpPr>
        <p:spPr/>
        <p:txBody>
          <a:bodyPr/>
          <a:lstStyle>
            <a:lvl1pPr>
              <a:defRPr/>
            </a:lvl1pPr>
          </a:lstStyle>
          <a:p>
            <a:fld id="{01503B46-4FBB-40AC-9DB6-717125A25BB3}" type="datetimeFigureOut">
              <a:rPr lang="en-US" altLang="en-US"/>
              <a:pPr/>
              <a:t>11/29/2020</a:t>
            </a:fld>
            <a:endParaRPr lang="en-US" altLang="en-US"/>
          </a:p>
        </p:txBody>
      </p:sp>
      <p:sp>
        <p:nvSpPr>
          <p:cNvPr id="6" name="Footer Placeholder 4">
            <a:extLst>
              <a:ext uri="{FF2B5EF4-FFF2-40B4-BE49-F238E27FC236}">
                <a16:creationId xmlns:a16="http://schemas.microsoft.com/office/drawing/2014/main" id="{4C06ED9C-173C-4F97-A338-89D63670090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E63489-48FA-4D3F-B734-672B8E7A7A4E}"/>
              </a:ext>
            </a:extLst>
          </p:cNvPr>
          <p:cNvSpPr>
            <a:spLocks noGrp="1"/>
          </p:cNvSpPr>
          <p:nvPr>
            <p:ph type="sldNum" sz="quarter" idx="12"/>
          </p:nvPr>
        </p:nvSpPr>
        <p:spPr/>
        <p:txBody>
          <a:bodyPr/>
          <a:lstStyle>
            <a:lvl1pPr>
              <a:defRPr/>
            </a:lvl1pPr>
          </a:lstStyle>
          <a:p>
            <a:fld id="{D4D792A7-E046-4ACC-9385-0662CCF9B47F}" type="slidenum">
              <a:rPr lang="en-US" altLang="en-US"/>
              <a:pPr/>
              <a:t>‹#›</a:t>
            </a:fld>
            <a:endParaRPr lang="en-US" altLang="en-US"/>
          </a:p>
        </p:txBody>
      </p:sp>
    </p:spTree>
    <p:extLst>
      <p:ext uri="{BB962C8B-B14F-4D97-AF65-F5344CB8AC3E}">
        <p14:creationId xmlns:p14="http://schemas.microsoft.com/office/powerpoint/2010/main" val="3169494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8ECBFCB-7C48-4B54-A7CA-7D8C72D9BC0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948584F-F68D-4622-B625-F559255AB1B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BB4EE16F-0263-4679-8FAF-0849AC433AD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676B496E-8C15-4A05-AA2D-41E127482494}" type="datetimeFigureOut">
              <a:rPr lang="en-US" altLang="en-US"/>
              <a:pPr/>
              <a:t>11/29/2020</a:t>
            </a:fld>
            <a:endParaRPr lang="en-US" altLang="en-US"/>
          </a:p>
        </p:txBody>
      </p:sp>
      <p:sp>
        <p:nvSpPr>
          <p:cNvPr id="5" name="Footer Placeholder 4">
            <a:extLst>
              <a:ext uri="{FF2B5EF4-FFF2-40B4-BE49-F238E27FC236}">
                <a16:creationId xmlns:a16="http://schemas.microsoft.com/office/drawing/2014/main" id="{8557E5BD-DADA-49CB-9010-A663629E57D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D4CB6F1-7123-4303-94E4-35E84CA445A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60DEC0B-EBAA-4922-BC66-21D7643C4E2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4.bin"/><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6.bin"/><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7.bin"/><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8.bin"/><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9.bin"/><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10.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audio" Target="../media/audio11.bin"/></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audio12.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audio" Target="../media/audio13.bin"/><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audio" Target="../media/audio14.bin"/><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audio" Target="../media/audio15.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audio" Target="file:///C:\Documents%20and%20Settings\activ6\Local%20Settings\Temporary%20Internet%20Files\Content.IE5\0FK3I1OH\MSj03886260000%5b1%5d.wav" TargetMode="Externa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audio" Target="../media/audio16.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audio" Target="file:///C:\Documents%20and%20Settings\activ6\Local%20Settings\Temporary%20Internet%20Files\Content.IE5\DO8UO38K\MSj03882670000%5b1%5d.wav" TargetMode="External"/><Relationship Id="rId6" Type="http://schemas.openxmlformats.org/officeDocument/2006/relationships/image" Target="../media/image21.png"/><Relationship Id="rId5" Type="http://schemas.openxmlformats.org/officeDocument/2006/relationships/image" Target="../media/image22.gif"/><Relationship Id="rId4" Type="http://schemas.openxmlformats.org/officeDocument/2006/relationships/audio" Target="../media/audio17.wav"/></Relationships>
</file>

<file path=ppt/slides/_rels/slide2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28.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3.wmf"/><Relationship Id="rId4" Type="http://schemas.openxmlformats.org/officeDocument/2006/relationships/audio" Target="../media/audio19.wav"/></Relationships>
</file>

<file path=ppt/slides/_rels/slide29.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3.wmf"/><Relationship Id="rId4" Type="http://schemas.openxmlformats.org/officeDocument/2006/relationships/audio" Target="../media/audio21.wav"/></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bbc.co.uk/bitesize/clips/zcxpcwx" TargetMode="External"/></Relationships>
</file>

<file path=ppt/slides/_rels/slide30.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3.wmf"/></Relationships>
</file>

<file path=ppt/slides/_rels/slide31.xml.rels><?xml version="1.0" encoding="UTF-8" standalone="yes"?>
<Relationships xmlns="http://schemas.openxmlformats.org/package/2006/relationships"><Relationship Id="rId3" Type="http://schemas.openxmlformats.org/officeDocument/2006/relationships/audio" Target="../media/audio23.wav"/><Relationship Id="rId7" Type="http://schemas.openxmlformats.org/officeDocument/2006/relationships/image" Target="../media/image25.w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3.wmf"/><Relationship Id="rId5" Type="http://schemas.openxmlformats.org/officeDocument/2006/relationships/audio" Target="../media/audio25.wav"/><Relationship Id="rId4" Type="http://schemas.openxmlformats.org/officeDocument/2006/relationships/audio" Target="../media/audio24.wav"/></Relationships>
</file>

<file path=ppt/slides/_rels/slide32.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5.wmf"/><Relationship Id="rId4" Type="http://schemas.openxmlformats.org/officeDocument/2006/relationships/image" Target="../media/image23.wmf"/></Relationships>
</file>

<file path=ppt/slides/_rels/slide33.xml.rels><?xml version="1.0" encoding="UTF-8" standalone="yes"?>
<Relationships xmlns="http://schemas.openxmlformats.org/package/2006/relationships"><Relationship Id="rId3" Type="http://schemas.openxmlformats.org/officeDocument/2006/relationships/audio" Target="../media/audio27.wav"/><Relationship Id="rId7" Type="http://schemas.openxmlformats.org/officeDocument/2006/relationships/image" Target="../media/image26.w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3.wmf"/><Relationship Id="rId5" Type="http://schemas.openxmlformats.org/officeDocument/2006/relationships/audio" Target="../media/audio29.wav"/><Relationship Id="rId4" Type="http://schemas.openxmlformats.org/officeDocument/2006/relationships/audio" Target="../media/audio28.wav"/></Relationships>
</file>

<file path=ppt/slides/_rels/slide34.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6.wmf"/><Relationship Id="rId4" Type="http://schemas.openxmlformats.org/officeDocument/2006/relationships/image" Target="../media/image23.wmf"/></Relationships>
</file>

<file path=ppt/slides/_rels/slide35.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audio" Target="../media/audio31.wav"/><Relationship Id="rId7" Type="http://schemas.openxmlformats.org/officeDocument/2006/relationships/image" Target="../media/image26.w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3.wmf"/><Relationship Id="rId5" Type="http://schemas.openxmlformats.org/officeDocument/2006/relationships/audio" Target="../media/audio33.bin"/><Relationship Id="rId4" Type="http://schemas.openxmlformats.org/officeDocument/2006/relationships/audio" Target="../media/audio32.wav"/></Relationships>
</file>

<file path=ppt/slides/_rels/slide36.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3.wmf"/></Relationships>
</file>

<file path=ppt/slides/_rels/slide37.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8.wmf"/></Relationships>
</file>

<file path=ppt/slides/_rels/slide38.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9.wmf"/></Relationships>
</file>

<file path=ppt/slides/_rels/slide39.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0.wmf"/><Relationship Id="rId4" Type="http://schemas.openxmlformats.org/officeDocument/2006/relationships/audio" Target="../media/audio38.wav"/></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climate.nasa.gov/earth-now/#/spacecraft?vitalsign=satellites&amp;spacecraft=sc_iss"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png"/><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1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image" Target="../media/image41.emf"/><Relationship Id="rId1" Type="http://schemas.openxmlformats.org/officeDocument/2006/relationships/slideLayout" Target="../slideLayouts/slideLayout1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hyperlink" Target="https://www.nasa.gov/stemonstrations-spacewalking.html" TargetMode="External"/><Relationship Id="rId3" Type="http://schemas.openxmlformats.org/officeDocument/2006/relationships/image" Target="../media/image1.png"/><Relationship Id="rId7" Type="http://schemas.openxmlformats.org/officeDocument/2006/relationships/hyperlink" Target="https://www.nasa.gov/stemonstrations-exercise.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nasa.gov/stemonstrations-nutrition.html" TargetMode="External"/><Relationship Id="rId5" Type="http://schemas.openxmlformats.org/officeDocument/2006/relationships/hyperlink" Target="https://www.nasa.gov/stemonstrations-water-filtration.html" TargetMode="External"/><Relationship Id="rId4" Type="http://schemas.openxmlformats.org/officeDocument/2006/relationships/hyperlink" Target="https://www.nasa.gov/stemonstrations-sleep-scienc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98890-DEA8-4CA0-8BE5-75DF504FA39C}"/>
              </a:ext>
            </a:extLst>
          </p:cNvPr>
          <p:cNvPicPr>
            <a:picLocks noChangeAspect="1"/>
          </p:cNvPicPr>
          <p:nvPr/>
        </p:nvPicPr>
        <p:blipFill>
          <a:blip r:embed="rId2"/>
          <a:stretch>
            <a:fillRect/>
          </a:stretch>
        </p:blipFill>
        <p:spPr>
          <a:xfrm>
            <a:off x="2719835" y="3634740"/>
            <a:ext cx="3704331" cy="2273384"/>
          </a:xfrm>
          <a:prstGeom prst="rect">
            <a:avLst/>
          </a:prstGeom>
        </p:spPr>
      </p:pic>
      <p:sp>
        <p:nvSpPr>
          <p:cNvPr id="4" name="Footer Placeholder 3">
            <a:extLst>
              <a:ext uri="{FF2B5EF4-FFF2-40B4-BE49-F238E27FC236}">
                <a16:creationId xmlns:a16="http://schemas.microsoft.com/office/drawing/2014/main" id="{B924E116-3E28-4A8B-A72E-580B41CFF0E8}"/>
              </a:ext>
            </a:extLst>
          </p:cNvPr>
          <p:cNvSpPr>
            <a:spLocks noGrp="1"/>
          </p:cNvSpPr>
          <p:nvPr>
            <p:ph type="ftr" sz="quarter" idx="11"/>
          </p:nvPr>
        </p:nvSpPr>
        <p:spPr>
          <a:xfrm>
            <a:off x="2962374" y="5624513"/>
            <a:ext cx="3152677" cy="273844"/>
          </a:xfrm>
        </p:spPr>
        <p:txBody>
          <a:bodyPr/>
          <a:lstStyle/>
          <a:p>
            <a:r>
              <a:rPr lang="en-GB"/>
              <a:t>© All rights reserved Northampton Primary Academy Trust 2020</a:t>
            </a:r>
            <a:endParaRPr lang="en-US"/>
          </a:p>
        </p:txBody>
      </p:sp>
      <p:sp>
        <p:nvSpPr>
          <p:cNvPr id="5" name="TextBox 1">
            <a:extLst>
              <a:ext uri="{FF2B5EF4-FFF2-40B4-BE49-F238E27FC236}">
                <a16:creationId xmlns:a16="http://schemas.microsoft.com/office/drawing/2014/main" id="{C6725CE2-E904-42A4-B4A5-9A4C62EADCA0}"/>
              </a:ext>
            </a:extLst>
          </p:cNvPr>
          <p:cNvSpPr txBox="1"/>
          <p:nvPr/>
        </p:nvSpPr>
        <p:spPr>
          <a:xfrm>
            <a:off x="1077238" y="1597851"/>
            <a:ext cx="6994693" cy="1777410"/>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300">
                <a:latin typeface="Calibri Light"/>
                <a:cs typeface="Calibri Light"/>
              </a:rPr>
              <a:t/>
            </a:r>
            <a:br>
              <a:rPr lang="en-US" sz="3300">
                <a:latin typeface="Calibri Light"/>
                <a:cs typeface="Calibri Light"/>
              </a:rPr>
            </a:br>
            <a:r>
              <a:rPr lang="en-US" sz="3300">
                <a:latin typeface="Calibri Light"/>
                <a:cs typeface="Calibri Light"/>
              </a:rPr>
              <a:t>Lesson 5</a:t>
            </a:r>
            <a:endParaRPr lang="en-US" sz="4050">
              <a:ea typeface="+mn-lt"/>
              <a:cs typeface="+mn-lt"/>
            </a:endParaRPr>
          </a:p>
          <a:p>
            <a:pPr algn="ctr"/>
            <a:r>
              <a:rPr lang="en-US" sz="4500" i="1">
                <a:latin typeface="Calibri Light"/>
                <a:cs typeface="Calibri Light"/>
              </a:rPr>
              <a:t>What is it like to live in space?</a:t>
            </a:r>
            <a:endParaRPr lang="en-US" sz="1350"/>
          </a:p>
        </p:txBody>
      </p:sp>
    </p:spTree>
    <p:extLst>
      <p:ext uri="{BB962C8B-B14F-4D97-AF65-F5344CB8AC3E}">
        <p14:creationId xmlns:p14="http://schemas.microsoft.com/office/powerpoint/2010/main" val="1349748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A9F3B6D-64A3-46E2-9AE6-000E60B3035C}"/>
              </a:ext>
            </a:extLst>
          </p:cNvPr>
          <p:cNvSpPr>
            <a:spLocks noChangeArrowheads="1"/>
          </p:cNvSpPr>
          <p:nvPr/>
        </p:nvSpPr>
        <p:spPr bwMode="auto">
          <a:xfrm>
            <a:off x="2184400" y="519113"/>
            <a:ext cx="4519613" cy="4383087"/>
          </a:xfrm>
          <a:prstGeom prst="ellipse">
            <a:avLst/>
          </a:prstGeom>
          <a:solidFill>
            <a:srgbClr val="0000FF"/>
          </a:solidFill>
          <a:ln w="9525">
            <a:solidFill>
              <a:srgbClr val="4A7EBB"/>
            </a:solidFill>
            <a:round/>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5" name="TextBox 4">
            <a:extLst>
              <a:ext uri="{FF2B5EF4-FFF2-40B4-BE49-F238E27FC236}">
                <a16:creationId xmlns:a16="http://schemas.microsoft.com/office/drawing/2014/main" id="{C31B9B92-F7A8-4C77-80A0-E6E7A9267919}"/>
              </a:ext>
            </a:extLst>
          </p:cNvPr>
          <p:cNvSpPr txBox="1">
            <a:spLocks noChangeArrowheads="1"/>
          </p:cNvSpPr>
          <p:nvPr/>
        </p:nvSpPr>
        <p:spPr bwMode="auto">
          <a:xfrm>
            <a:off x="3919538" y="5360988"/>
            <a:ext cx="42052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4800">
                <a:latin typeface="Comic Sans MS" panose="030F0702030302020204" pitchFamily="66" charset="0"/>
              </a:rPr>
              <a:t>azul</a:t>
            </a:r>
          </a:p>
        </p:txBody>
      </p:sp>
    </p:spTree>
  </p:cSld>
  <p:clrMapOvr>
    <a:masterClrMapping/>
  </p:clrMapOvr>
  <p:transition>
    <p:sndAc>
      <p:stSnd>
        <p:snd r:embed="rId3" name="15.2.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DB58E63-9E1C-46A9-8291-A33C91CF98D9}"/>
              </a:ext>
            </a:extLst>
          </p:cNvPr>
          <p:cNvSpPr>
            <a:spLocks noChangeArrowheads="1"/>
          </p:cNvSpPr>
          <p:nvPr/>
        </p:nvSpPr>
        <p:spPr bwMode="auto">
          <a:xfrm>
            <a:off x="2184400" y="519113"/>
            <a:ext cx="4519613" cy="4383087"/>
          </a:xfrm>
          <a:prstGeom prst="ellipse">
            <a:avLst/>
          </a:prstGeom>
          <a:solidFill>
            <a:srgbClr val="FF0000"/>
          </a:solidFill>
          <a:ln w="9525">
            <a:solidFill>
              <a:srgbClr val="4A7EBB"/>
            </a:solidFill>
            <a:round/>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5" name="TextBox 4">
            <a:extLst>
              <a:ext uri="{FF2B5EF4-FFF2-40B4-BE49-F238E27FC236}">
                <a16:creationId xmlns:a16="http://schemas.microsoft.com/office/drawing/2014/main" id="{F0F82E3B-66BF-47C0-9685-6DD0F2ACA066}"/>
              </a:ext>
            </a:extLst>
          </p:cNvPr>
          <p:cNvSpPr txBox="1">
            <a:spLocks noChangeArrowheads="1"/>
          </p:cNvSpPr>
          <p:nvPr/>
        </p:nvSpPr>
        <p:spPr bwMode="auto">
          <a:xfrm>
            <a:off x="3605213" y="5360988"/>
            <a:ext cx="42052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4800">
                <a:latin typeface="Comic Sans MS" panose="030F0702030302020204" pitchFamily="66" charset="0"/>
              </a:rPr>
              <a:t>rojo</a:t>
            </a:r>
          </a:p>
        </p:txBody>
      </p:sp>
    </p:spTree>
  </p:cSld>
  <p:clrMapOvr>
    <a:masterClrMapping/>
  </p:clrMapOvr>
  <p:transition>
    <p:sndAc>
      <p:stSnd>
        <p:snd r:embed="rId3" name="15.3.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1ECCF97-DA2E-4B46-85F2-06D1A7AC48E5}"/>
              </a:ext>
            </a:extLst>
          </p:cNvPr>
          <p:cNvSpPr>
            <a:spLocks noChangeArrowheads="1"/>
          </p:cNvSpPr>
          <p:nvPr/>
        </p:nvSpPr>
        <p:spPr bwMode="auto">
          <a:xfrm>
            <a:off x="2184400" y="519113"/>
            <a:ext cx="4519613" cy="4383087"/>
          </a:xfrm>
          <a:prstGeom prst="ellipse">
            <a:avLst/>
          </a:prstGeom>
          <a:solidFill>
            <a:srgbClr val="FFFF00"/>
          </a:solidFill>
          <a:ln w="9525">
            <a:solidFill>
              <a:srgbClr val="4A7EBB"/>
            </a:solidFill>
            <a:round/>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5" name="TextBox 4">
            <a:extLst>
              <a:ext uri="{FF2B5EF4-FFF2-40B4-BE49-F238E27FC236}">
                <a16:creationId xmlns:a16="http://schemas.microsoft.com/office/drawing/2014/main" id="{31CBE845-B877-4554-9CF2-7B22843EFEC8}"/>
              </a:ext>
            </a:extLst>
          </p:cNvPr>
          <p:cNvSpPr txBox="1">
            <a:spLocks noChangeArrowheads="1"/>
          </p:cNvSpPr>
          <p:nvPr/>
        </p:nvSpPr>
        <p:spPr bwMode="auto">
          <a:xfrm>
            <a:off x="3195638" y="5360988"/>
            <a:ext cx="42052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4800">
                <a:latin typeface="Comic Sans MS" panose="030F0702030302020204" pitchFamily="66" charset="0"/>
              </a:rPr>
              <a:t>amarillo</a:t>
            </a:r>
          </a:p>
        </p:txBody>
      </p:sp>
    </p:spTree>
  </p:cSld>
  <p:clrMapOvr>
    <a:masterClrMapping/>
  </p:clrMapOvr>
  <p:transition>
    <p:sndAc>
      <p:stSnd>
        <p:snd r:embed="rId3" name="15.4.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F8B8C0B-7A77-4E9E-BD5D-7882AE41BA3A}"/>
              </a:ext>
            </a:extLst>
          </p:cNvPr>
          <p:cNvSpPr>
            <a:spLocks noChangeArrowheads="1"/>
          </p:cNvSpPr>
          <p:nvPr/>
        </p:nvSpPr>
        <p:spPr bwMode="auto">
          <a:xfrm>
            <a:off x="2184400" y="519113"/>
            <a:ext cx="4519613" cy="4383087"/>
          </a:xfrm>
          <a:prstGeom prst="ellipse">
            <a:avLst/>
          </a:prstGeom>
          <a:solidFill>
            <a:srgbClr val="008000"/>
          </a:solidFill>
          <a:ln w="9525">
            <a:solidFill>
              <a:srgbClr val="4A7EBB"/>
            </a:solidFill>
            <a:round/>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5" name="TextBox 4">
            <a:extLst>
              <a:ext uri="{FF2B5EF4-FFF2-40B4-BE49-F238E27FC236}">
                <a16:creationId xmlns:a16="http://schemas.microsoft.com/office/drawing/2014/main" id="{8B37ABEB-7BA1-4FD8-848B-8D7993C1EF1A}"/>
              </a:ext>
            </a:extLst>
          </p:cNvPr>
          <p:cNvSpPr txBox="1">
            <a:spLocks noChangeArrowheads="1"/>
          </p:cNvSpPr>
          <p:nvPr/>
        </p:nvSpPr>
        <p:spPr bwMode="auto">
          <a:xfrm>
            <a:off x="3460750" y="5376863"/>
            <a:ext cx="42052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4800">
                <a:latin typeface="Comic Sans MS" panose="030F0702030302020204" pitchFamily="66" charset="0"/>
              </a:rPr>
              <a:t>verde</a:t>
            </a:r>
          </a:p>
        </p:txBody>
      </p:sp>
    </p:spTree>
  </p:cSld>
  <p:clrMapOvr>
    <a:masterClrMapping/>
  </p:clrMapOvr>
  <p:transition>
    <p:sndAc>
      <p:stSnd>
        <p:snd r:embed="rId3" name="15.5.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0DB4024-7735-4B0A-ABAC-59115E7A8DC7}"/>
              </a:ext>
            </a:extLst>
          </p:cNvPr>
          <p:cNvSpPr>
            <a:spLocks noChangeArrowheads="1"/>
          </p:cNvSpPr>
          <p:nvPr/>
        </p:nvSpPr>
        <p:spPr bwMode="auto">
          <a:xfrm>
            <a:off x="2184400" y="519113"/>
            <a:ext cx="4519613" cy="4383087"/>
          </a:xfrm>
          <a:prstGeom prst="ellipse">
            <a:avLst/>
          </a:prstGeom>
          <a:solidFill>
            <a:srgbClr val="FF6FCF"/>
          </a:solidFill>
          <a:ln w="9525">
            <a:solidFill>
              <a:srgbClr val="4A7EBB"/>
            </a:solidFill>
            <a:round/>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5" name="TextBox 4">
            <a:extLst>
              <a:ext uri="{FF2B5EF4-FFF2-40B4-BE49-F238E27FC236}">
                <a16:creationId xmlns:a16="http://schemas.microsoft.com/office/drawing/2014/main" id="{A6B9C6A1-CF7A-421F-9A0A-B900E2DB33C7}"/>
              </a:ext>
            </a:extLst>
          </p:cNvPr>
          <p:cNvSpPr txBox="1">
            <a:spLocks noChangeArrowheads="1"/>
          </p:cNvSpPr>
          <p:nvPr/>
        </p:nvSpPr>
        <p:spPr bwMode="auto">
          <a:xfrm>
            <a:off x="3636963" y="5360988"/>
            <a:ext cx="42052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4800">
                <a:latin typeface="Comic Sans MS" panose="030F0702030302020204" pitchFamily="66" charset="0"/>
              </a:rPr>
              <a:t>rosa</a:t>
            </a:r>
          </a:p>
        </p:txBody>
      </p:sp>
    </p:spTree>
  </p:cSld>
  <p:clrMapOvr>
    <a:masterClrMapping/>
  </p:clrMapOvr>
  <p:transition>
    <p:sndAc>
      <p:stSnd>
        <p:snd r:embed="rId3" name="15.6.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D2E6AFB-CD34-47FB-BCAB-3F416F59DC2B}"/>
              </a:ext>
            </a:extLst>
          </p:cNvPr>
          <p:cNvSpPr>
            <a:spLocks noChangeArrowheads="1"/>
          </p:cNvSpPr>
          <p:nvPr/>
        </p:nvSpPr>
        <p:spPr bwMode="auto">
          <a:xfrm>
            <a:off x="2184400" y="519113"/>
            <a:ext cx="4519613" cy="4383087"/>
          </a:xfrm>
          <a:prstGeom prst="ellipse">
            <a:avLst/>
          </a:prstGeom>
          <a:solidFill>
            <a:srgbClr val="804000"/>
          </a:solidFill>
          <a:ln w="9525">
            <a:solidFill>
              <a:srgbClr val="4A7EBB"/>
            </a:solidFill>
            <a:round/>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5" name="TextBox 4">
            <a:extLst>
              <a:ext uri="{FF2B5EF4-FFF2-40B4-BE49-F238E27FC236}">
                <a16:creationId xmlns:a16="http://schemas.microsoft.com/office/drawing/2014/main" id="{CC462633-BA97-497F-92DE-CBC3AB15F959}"/>
              </a:ext>
            </a:extLst>
          </p:cNvPr>
          <p:cNvSpPr txBox="1">
            <a:spLocks noChangeArrowheads="1"/>
          </p:cNvSpPr>
          <p:nvPr/>
        </p:nvSpPr>
        <p:spPr bwMode="auto">
          <a:xfrm>
            <a:off x="3343275" y="5340350"/>
            <a:ext cx="42052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4800">
                <a:latin typeface="Comic Sans MS" panose="030F0702030302020204" pitchFamily="66" charset="0"/>
              </a:rPr>
              <a:t>marrón</a:t>
            </a:r>
          </a:p>
        </p:txBody>
      </p:sp>
    </p:spTree>
  </p:cSld>
  <p:clrMapOvr>
    <a:masterClrMapping/>
  </p:clrMapOvr>
  <p:transition>
    <p:sndAc>
      <p:stSnd>
        <p:snd r:embed="rId3" name="15.7.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BA70787-DF4B-4A33-BA30-C45537259F70}"/>
              </a:ext>
            </a:extLst>
          </p:cNvPr>
          <p:cNvSpPr>
            <a:spLocks noChangeArrowheads="1"/>
          </p:cNvSpPr>
          <p:nvPr/>
        </p:nvSpPr>
        <p:spPr bwMode="auto">
          <a:xfrm>
            <a:off x="2419350" y="519113"/>
            <a:ext cx="4519613" cy="4383087"/>
          </a:xfrm>
          <a:prstGeom prst="ellipse">
            <a:avLst/>
          </a:prstGeom>
          <a:solidFill>
            <a:srgbClr val="7F7F7F"/>
          </a:solidFill>
          <a:ln w="9525">
            <a:solidFill>
              <a:srgbClr val="4A7EBB"/>
            </a:solidFill>
            <a:round/>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5" name="TextBox 4">
            <a:extLst>
              <a:ext uri="{FF2B5EF4-FFF2-40B4-BE49-F238E27FC236}">
                <a16:creationId xmlns:a16="http://schemas.microsoft.com/office/drawing/2014/main" id="{6F10C65C-1C55-4BAE-A5DB-5D8803667B65}"/>
              </a:ext>
            </a:extLst>
          </p:cNvPr>
          <p:cNvSpPr txBox="1">
            <a:spLocks noChangeArrowheads="1"/>
          </p:cNvSpPr>
          <p:nvPr/>
        </p:nvSpPr>
        <p:spPr bwMode="auto">
          <a:xfrm>
            <a:off x="3686175" y="5340350"/>
            <a:ext cx="42068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4800">
                <a:latin typeface="Comic Sans MS" panose="030F0702030302020204" pitchFamily="66" charset="0"/>
              </a:rPr>
              <a:t>gris</a:t>
            </a:r>
          </a:p>
        </p:txBody>
      </p:sp>
    </p:spTree>
  </p:cSld>
  <p:clrMapOvr>
    <a:masterClrMapping/>
  </p:clrMapOvr>
  <p:transition>
    <p:sndAc>
      <p:stSnd>
        <p:snd r:embed="rId3" name="15.8.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BC8278A-D4A5-4A4B-A87B-EDAEB37C1B9A}"/>
              </a:ext>
            </a:extLst>
          </p:cNvPr>
          <p:cNvSpPr>
            <a:spLocks noChangeArrowheads="1"/>
          </p:cNvSpPr>
          <p:nvPr/>
        </p:nvSpPr>
        <p:spPr bwMode="auto">
          <a:xfrm>
            <a:off x="2419350" y="519113"/>
            <a:ext cx="4519613" cy="4383087"/>
          </a:xfrm>
          <a:prstGeom prst="ellipse">
            <a:avLst/>
          </a:prstGeom>
          <a:solidFill>
            <a:srgbClr val="FF6600"/>
          </a:solidFill>
          <a:ln w="9525">
            <a:solidFill>
              <a:srgbClr val="4A7EBB"/>
            </a:solidFill>
            <a:round/>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5" name="TextBox 4">
            <a:extLst>
              <a:ext uri="{FF2B5EF4-FFF2-40B4-BE49-F238E27FC236}">
                <a16:creationId xmlns:a16="http://schemas.microsoft.com/office/drawing/2014/main" id="{302FE533-3C45-4606-AF8A-F8EE77FF8DFA}"/>
              </a:ext>
            </a:extLst>
          </p:cNvPr>
          <p:cNvSpPr txBox="1">
            <a:spLocks noChangeArrowheads="1"/>
          </p:cNvSpPr>
          <p:nvPr/>
        </p:nvSpPr>
        <p:spPr bwMode="auto">
          <a:xfrm>
            <a:off x="3602038" y="5340350"/>
            <a:ext cx="5275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4800">
                <a:latin typeface="Comic Sans MS" panose="030F0702030302020204" pitchFamily="66" charset="0"/>
              </a:rPr>
              <a:t>naranja</a:t>
            </a:r>
          </a:p>
        </p:txBody>
      </p:sp>
    </p:spTree>
  </p:cSld>
  <p:clrMapOvr>
    <a:masterClrMapping/>
  </p:clrMapOvr>
  <p:transition>
    <p:sndAc>
      <p:stSnd>
        <p:snd r:embed="rId3" name="L13r1_8 naranj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38D9BD9-B565-44E8-8D48-E6D1EBD72AF4}"/>
              </a:ext>
            </a:extLst>
          </p:cNvPr>
          <p:cNvSpPr>
            <a:spLocks noChangeArrowheads="1"/>
          </p:cNvSpPr>
          <p:nvPr/>
        </p:nvSpPr>
        <p:spPr bwMode="auto">
          <a:xfrm>
            <a:off x="2419350" y="519113"/>
            <a:ext cx="4519613" cy="4383087"/>
          </a:xfrm>
          <a:prstGeom prst="ellipse">
            <a:avLst/>
          </a:prstGeom>
          <a:solidFill>
            <a:srgbClr val="000000"/>
          </a:solidFill>
          <a:ln w="9525">
            <a:solidFill>
              <a:srgbClr val="4A7EBB"/>
            </a:solidFill>
            <a:round/>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5" name="TextBox 4">
            <a:extLst>
              <a:ext uri="{FF2B5EF4-FFF2-40B4-BE49-F238E27FC236}">
                <a16:creationId xmlns:a16="http://schemas.microsoft.com/office/drawing/2014/main" id="{D9E40254-187C-40D2-837F-99D895A88DEE}"/>
              </a:ext>
            </a:extLst>
          </p:cNvPr>
          <p:cNvSpPr txBox="1">
            <a:spLocks noChangeArrowheads="1"/>
          </p:cNvSpPr>
          <p:nvPr/>
        </p:nvSpPr>
        <p:spPr bwMode="auto">
          <a:xfrm>
            <a:off x="3524250" y="5340350"/>
            <a:ext cx="52752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4800">
                <a:latin typeface="Comic Sans MS" panose="030F0702030302020204" pitchFamily="66" charset="0"/>
              </a:rPr>
              <a:t>negro</a:t>
            </a:r>
          </a:p>
        </p:txBody>
      </p:sp>
    </p:spTree>
  </p:cSld>
  <p:clrMapOvr>
    <a:masterClrMapping/>
  </p:clrMapOvr>
  <p:transition>
    <p:sndAc>
      <p:stSnd>
        <p:snd r:embed="rId3" name="negro.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negro.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Rectangle 19">
            <a:extLst>
              <a:ext uri="{FF2B5EF4-FFF2-40B4-BE49-F238E27FC236}">
                <a16:creationId xmlns:a16="http://schemas.microsoft.com/office/drawing/2014/main" id="{960EE698-D1C6-4BE5-A1C3-C68F6FA3EC78}"/>
              </a:ext>
            </a:extLst>
          </p:cNvPr>
          <p:cNvSpPr>
            <a:spLocks noChangeArrowheads="1"/>
          </p:cNvSpPr>
          <p:nvPr/>
        </p:nvSpPr>
        <p:spPr bwMode="auto">
          <a:xfrm>
            <a:off x="5795963" y="3068638"/>
            <a:ext cx="863600" cy="792162"/>
          </a:xfrm>
          <a:prstGeom prst="rect">
            <a:avLst/>
          </a:prstGeom>
          <a:solidFill>
            <a:srgbClr val="F1F107"/>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mn-ea"/>
            </a:endParaRPr>
          </a:p>
        </p:txBody>
      </p:sp>
      <p:sp>
        <p:nvSpPr>
          <p:cNvPr id="34818" name="Rectangle 17">
            <a:extLst>
              <a:ext uri="{FF2B5EF4-FFF2-40B4-BE49-F238E27FC236}">
                <a16:creationId xmlns:a16="http://schemas.microsoft.com/office/drawing/2014/main" id="{A322329D-C352-4117-9A29-AE03A65FC22B}"/>
              </a:ext>
            </a:extLst>
          </p:cNvPr>
          <p:cNvSpPr>
            <a:spLocks noChangeArrowheads="1"/>
          </p:cNvSpPr>
          <p:nvPr/>
        </p:nvSpPr>
        <p:spPr bwMode="auto">
          <a:xfrm>
            <a:off x="4140200" y="3068638"/>
            <a:ext cx="863600" cy="792162"/>
          </a:xfrm>
          <a:prstGeom prst="rect">
            <a:avLst/>
          </a:prstGeom>
          <a:solidFill>
            <a:srgbClr val="804000"/>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p>
        </p:txBody>
      </p:sp>
      <p:sp>
        <p:nvSpPr>
          <p:cNvPr id="2066" name="Rectangle 18">
            <a:extLst>
              <a:ext uri="{FF2B5EF4-FFF2-40B4-BE49-F238E27FC236}">
                <a16:creationId xmlns:a16="http://schemas.microsoft.com/office/drawing/2014/main" id="{F27E3952-F525-49AC-B483-C5158BEF75BD}"/>
              </a:ext>
            </a:extLst>
          </p:cNvPr>
          <p:cNvSpPr>
            <a:spLocks noChangeArrowheads="1"/>
          </p:cNvSpPr>
          <p:nvPr/>
        </p:nvSpPr>
        <p:spPr bwMode="auto">
          <a:xfrm>
            <a:off x="2339975" y="3068638"/>
            <a:ext cx="863600" cy="792162"/>
          </a:xfrm>
          <a:prstGeom prst="rect">
            <a:avLst/>
          </a:prstGeom>
          <a:solidFill>
            <a:schemeClr val="bg1">
              <a:lumMod val="50000"/>
            </a:schemeClr>
          </a:solidFill>
          <a:ln w="9525">
            <a:solidFill>
              <a:schemeClr val="tx1"/>
            </a:solidFill>
            <a:miter lim="800000"/>
            <a:headEnd/>
            <a:tailEnd/>
          </a:ln>
          <a:effectLst/>
        </p:spPr>
        <p:txBody>
          <a:bodyPr wrap="none" anchor="ctr"/>
          <a:lstStyle/>
          <a:p>
            <a:pPr algn="ctr" fontAlgn="auto">
              <a:spcBef>
                <a:spcPts val="0"/>
              </a:spcBef>
              <a:spcAft>
                <a:spcPts val="0"/>
              </a:spcAft>
              <a:defRPr/>
            </a:pPr>
            <a:endParaRPr lang="en-US">
              <a:latin typeface="+mn-lt"/>
              <a:ea typeface="+mn-ea"/>
            </a:endParaRPr>
          </a:p>
        </p:txBody>
      </p:sp>
      <p:sp>
        <p:nvSpPr>
          <p:cNvPr id="2068" name="Rectangle 20">
            <a:extLst>
              <a:ext uri="{FF2B5EF4-FFF2-40B4-BE49-F238E27FC236}">
                <a16:creationId xmlns:a16="http://schemas.microsoft.com/office/drawing/2014/main" id="{7352735E-02D4-4AF1-9ACE-F018745FE10F}"/>
              </a:ext>
            </a:extLst>
          </p:cNvPr>
          <p:cNvSpPr>
            <a:spLocks noChangeArrowheads="1"/>
          </p:cNvSpPr>
          <p:nvPr/>
        </p:nvSpPr>
        <p:spPr bwMode="auto">
          <a:xfrm>
            <a:off x="5795963" y="1484313"/>
            <a:ext cx="863600" cy="792162"/>
          </a:xfrm>
          <a:prstGeom prst="rect">
            <a:avLst/>
          </a:prstGeom>
          <a:solidFill>
            <a:srgbClr val="2BB935"/>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mn-ea"/>
            </a:endParaRPr>
          </a:p>
        </p:txBody>
      </p:sp>
      <p:sp>
        <p:nvSpPr>
          <p:cNvPr id="34821" name="Rectangle 16">
            <a:extLst>
              <a:ext uri="{FF2B5EF4-FFF2-40B4-BE49-F238E27FC236}">
                <a16:creationId xmlns:a16="http://schemas.microsoft.com/office/drawing/2014/main" id="{E7869848-BD94-405D-AE1E-E255D0A49EA1}"/>
              </a:ext>
            </a:extLst>
          </p:cNvPr>
          <p:cNvSpPr>
            <a:spLocks noChangeArrowheads="1"/>
          </p:cNvSpPr>
          <p:nvPr/>
        </p:nvSpPr>
        <p:spPr bwMode="auto">
          <a:xfrm>
            <a:off x="4067175" y="1484313"/>
            <a:ext cx="863600" cy="792162"/>
          </a:xfrm>
          <a:prstGeom prst="rect">
            <a:avLst/>
          </a:prstGeom>
          <a:solidFill>
            <a:srgbClr val="0000FF"/>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800"/>
          </a:p>
        </p:txBody>
      </p:sp>
      <p:sp>
        <p:nvSpPr>
          <p:cNvPr id="2063" name="Rectangle 15">
            <a:extLst>
              <a:ext uri="{FF2B5EF4-FFF2-40B4-BE49-F238E27FC236}">
                <a16:creationId xmlns:a16="http://schemas.microsoft.com/office/drawing/2014/main" id="{FF0E0857-6EE3-4F15-9055-1019B2514F9E}"/>
              </a:ext>
            </a:extLst>
          </p:cNvPr>
          <p:cNvSpPr>
            <a:spLocks noChangeArrowheads="1"/>
          </p:cNvSpPr>
          <p:nvPr/>
        </p:nvSpPr>
        <p:spPr bwMode="auto">
          <a:xfrm>
            <a:off x="2339975" y="1484313"/>
            <a:ext cx="863600" cy="792162"/>
          </a:xfrm>
          <a:prstGeom prst="rect">
            <a:avLst/>
          </a:prstGeom>
          <a:solidFill>
            <a:srgbClr val="F1330D"/>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mn-ea"/>
            </a:endParaRPr>
          </a:p>
        </p:txBody>
      </p:sp>
      <p:sp>
        <p:nvSpPr>
          <p:cNvPr id="2052" name="Rectangle 4">
            <a:extLst>
              <a:ext uri="{FF2B5EF4-FFF2-40B4-BE49-F238E27FC236}">
                <a16:creationId xmlns:a16="http://schemas.microsoft.com/office/drawing/2014/main" id="{1E1A3A71-E2A7-4310-B86D-BF3D59BDF0FF}"/>
              </a:ext>
            </a:extLst>
          </p:cNvPr>
          <p:cNvSpPr>
            <a:spLocks noChangeArrowheads="1"/>
          </p:cNvSpPr>
          <p:nvPr/>
        </p:nvSpPr>
        <p:spPr bwMode="auto">
          <a:xfrm>
            <a:off x="0" y="4149725"/>
            <a:ext cx="9144000" cy="2708275"/>
          </a:xfrm>
          <a:prstGeom prst="rect">
            <a:avLst/>
          </a:prstGeom>
          <a:solidFill>
            <a:srgbClr val="66FF33"/>
          </a:solidFill>
          <a:ln>
            <a:noFill/>
          </a:ln>
          <a:effectLst/>
        </p:spPr>
        <p:txBody>
          <a:bodyPr wrap="none" anchor="ctr"/>
          <a:lstStyle/>
          <a:p>
            <a:pPr algn="ctr" fontAlgn="auto">
              <a:spcBef>
                <a:spcPts val="0"/>
              </a:spcBef>
              <a:spcAft>
                <a:spcPts val="0"/>
              </a:spcAft>
              <a:defRPr/>
            </a:pPr>
            <a:endParaRPr lang="en-US">
              <a:latin typeface="+mn-lt"/>
              <a:ea typeface="+mn-ea"/>
            </a:endParaRPr>
          </a:p>
        </p:txBody>
      </p:sp>
      <p:sp>
        <p:nvSpPr>
          <p:cNvPr id="2060" name="Line 12">
            <a:extLst>
              <a:ext uri="{FF2B5EF4-FFF2-40B4-BE49-F238E27FC236}">
                <a16:creationId xmlns:a16="http://schemas.microsoft.com/office/drawing/2014/main" id="{778A9458-AEC0-4F93-B017-B1311BEE861F}"/>
              </a:ext>
            </a:extLst>
          </p:cNvPr>
          <p:cNvSpPr>
            <a:spLocks noChangeShapeType="1"/>
          </p:cNvSpPr>
          <p:nvPr/>
        </p:nvSpPr>
        <p:spPr bwMode="auto">
          <a:xfrm flipV="1">
            <a:off x="1619250" y="620713"/>
            <a:ext cx="0" cy="3529012"/>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2061" name="Line 13">
            <a:extLst>
              <a:ext uri="{FF2B5EF4-FFF2-40B4-BE49-F238E27FC236}">
                <a16:creationId xmlns:a16="http://schemas.microsoft.com/office/drawing/2014/main" id="{5DFAF9E0-4335-4F84-8EE6-801BEC8EE79E}"/>
              </a:ext>
            </a:extLst>
          </p:cNvPr>
          <p:cNvSpPr>
            <a:spLocks noChangeShapeType="1"/>
          </p:cNvSpPr>
          <p:nvPr/>
        </p:nvSpPr>
        <p:spPr bwMode="auto">
          <a:xfrm>
            <a:off x="1619250" y="620713"/>
            <a:ext cx="56880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2062" name="Line 14">
            <a:extLst>
              <a:ext uri="{FF2B5EF4-FFF2-40B4-BE49-F238E27FC236}">
                <a16:creationId xmlns:a16="http://schemas.microsoft.com/office/drawing/2014/main" id="{B1C33FE8-CAE2-4E3D-B066-A74704C0A9C3}"/>
              </a:ext>
            </a:extLst>
          </p:cNvPr>
          <p:cNvSpPr>
            <a:spLocks noChangeShapeType="1"/>
          </p:cNvSpPr>
          <p:nvPr/>
        </p:nvSpPr>
        <p:spPr bwMode="auto">
          <a:xfrm>
            <a:off x="7308850" y="620713"/>
            <a:ext cx="0" cy="3529012"/>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a:latin typeface="+mn-lt"/>
              <a:ea typeface="+mn-ea"/>
            </a:endParaRPr>
          </a:p>
        </p:txBody>
      </p:sp>
      <p:pic>
        <p:nvPicPr>
          <p:cNvPr id="2070" name="Picture 22" descr="newveot">
            <a:extLst>
              <a:ext uri="{FF2B5EF4-FFF2-40B4-BE49-F238E27FC236}">
                <a16:creationId xmlns:a16="http://schemas.microsoft.com/office/drawing/2014/main" id="{306220B7-561D-42B1-AC06-CEF73AEAB0D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429000"/>
            <a:ext cx="2786063"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1860_007">
            <a:extLst>
              <a:ext uri="{FF2B5EF4-FFF2-40B4-BE49-F238E27FC236}">
                <a16:creationId xmlns:a16="http://schemas.microsoft.com/office/drawing/2014/main" id="{EF205C84-1BFB-4DE1-96FF-F0F33CF19B4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5876925"/>
            <a:ext cx="719138"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TextBox 1">
            <a:extLst>
              <a:ext uri="{FF2B5EF4-FFF2-40B4-BE49-F238E27FC236}">
                <a16:creationId xmlns:a16="http://schemas.microsoft.com/office/drawing/2014/main" id="{F09EE0CD-9E47-4BE9-9BEE-72BF97111551}"/>
              </a:ext>
            </a:extLst>
          </p:cNvPr>
          <p:cNvSpPr txBox="1">
            <a:spLocks noChangeArrowheads="1"/>
          </p:cNvSpPr>
          <p:nvPr/>
        </p:nvSpPr>
        <p:spPr bwMode="auto">
          <a:xfrm>
            <a:off x="638175" y="158750"/>
            <a:ext cx="7827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a:latin typeface="Comic Sans MS" panose="030F0702030302020204" pitchFamily="66" charset="0"/>
              </a:rPr>
              <a:t>Which colour will the ball land on – guess in Spanish!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nodeType="clickEffect">
                                  <p:stCondLst>
                                    <p:cond delay="0"/>
                                  </p:stCondLst>
                                  <p:childTnLst>
                                    <p:anim calcmode="lin" valueType="num">
                                      <p:cBhvr additive="base">
                                        <p:cTn id="6" dur="5000"/>
                                        <p:tgtEl>
                                          <p:spTgt spid="2070"/>
                                        </p:tgtEl>
                                        <p:attrNameLst>
                                          <p:attrName>ppt_x</p:attrName>
                                        </p:attrNameLst>
                                      </p:cBhvr>
                                      <p:tavLst>
                                        <p:tav tm="0">
                                          <p:val>
                                            <p:strVal val="ppt_x"/>
                                          </p:val>
                                        </p:tav>
                                        <p:tav tm="100000">
                                          <p:val>
                                            <p:strVal val="1+ppt_w/2"/>
                                          </p:val>
                                        </p:tav>
                                      </p:tavLst>
                                    </p:anim>
                                    <p:anim calcmode="lin" valueType="num">
                                      <p:cBhvr additive="base">
                                        <p:cTn id="7" dur="5000"/>
                                        <p:tgtEl>
                                          <p:spTgt spid="2070"/>
                                        </p:tgtEl>
                                        <p:attrNameLst>
                                          <p:attrName>ppt_y</p:attrName>
                                        </p:attrNameLst>
                                      </p:cBhvr>
                                      <p:tavLst>
                                        <p:tav tm="0">
                                          <p:val>
                                            <p:strVal val="ppt_y"/>
                                          </p:val>
                                        </p:tav>
                                        <p:tav tm="100000">
                                          <p:val>
                                            <p:strVal val="ppt_y"/>
                                          </p:val>
                                        </p:tav>
                                      </p:tavLst>
                                    </p:anim>
                                    <p:set>
                                      <p:cBhvr>
                                        <p:cTn id="8" dur="1" fill="hold">
                                          <p:stCondLst>
                                            <p:cond delay="4999"/>
                                          </p:stCondLst>
                                        </p:cTn>
                                        <p:tgtEl>
                                          <p:spTgt spid="2070"/>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0" presetClass="path" presetSubtype="0" accel="50000" decel="50000" fill="hold" nodeType="clickEffect">
                                  <p:stCondLst>
                                    <p:cond delay="0"/>
                                  </p:stCondLst>
                                  <p:childTnLst>
                                    <p:animMotion origin="layout" path="M -8.33333E-6 -5.92044E-7 C 0.00295 -0.01133 0.00746 -0.02405 0.01388 -0.03261 C 0.01753 -0.04741 0.02239 -0.06082 0.02621 -0.07562 C 0.02899 -0.08626 0.02968 -0.09551 0.03697 -0.10245 C 0.03836 -0.10384 0.0401 -0.10361 0.04166 -0.10453 C 0.05902 -0.11586 0.08263 -0.11702 0.09861 -0.13113 C 0.09965 -0.13321 0.10017 -0.13575 0.10156 -0.13714 C 0.10277 -0.13853 0.10503 -0.1376 0.10624 -0.13922 C 0.10746 -0.14084 0.10711 -0.14339 0.10781 -0.14547 C 0.11145 -0.15541 0.1144 -0.16559 0.11701 -0.17623 C 0.11909 -0.18432 0.1302 -0.20005 0.13541 -0.2049 C 0.13958 -0.22132 0.14618 -0.22942 0.15399 -0.24376 C 0.15798 -0.25116 0.16093 -0.25879 0.16475 -0.26642 C 0.1684 -0.28191 0.16996 -0.29833 0.17395 -0.31337 C 0.17499 -0.32169 0.17604 -0.33025 0.17847 -0.33811 C 0.1809 -0.34598 0.18194 -0.34482 0.18315 -0.35245 C 0.18385 -0.35638 0.18402 -0.36078 0.18472 -0.36471 C 0.18558 -0.36887 0.18784 -0.37697 0.18784 -0.37697 C 0.18697 -0.43224 0.20711 -0.48312 0.16927 -0.5 C 0.15243 -0.5148 0.16371 -0.50833 0.13246 -0.50601 C 0.13038 -0.50532 0.12378 -0.5037 0.12152 -0.50208 C 0.11458 -0.49676 0.11058 -0.49075 0.10312 -0.48774 C 0.09305 -0.47849 0.08871 -0.46184 0.07847 -0.45282 C 0.07638 -0.44866 0.07361 -0.44519 0.07239 -0.44056 C 0.07187 -0.43848 0.0717 -0.43617 0.07083 -0.43432 C 0.06822 -0.42784 0.06336 -0.42276 0.06163 -0.41582 C 0.05763 -0.40032 0.05694 -0.39107 0.05694 -0.37488 " pathEditMode="relative" ptsTypes="ffffffffffffffffffffffffffA">
                                      <p:cBhvr>
                                        <p:cTn id="12" dur="2000" fill="hold"/>
                                        <p:tgtEl>
                                          <p:spTgt spid="2059"/>
                                        </p:tgtEl>
                                        <p:attrNameLst>
                                          <p:attrName>ppt_x</p:attrName>
                                          <p:attrName>ppt_y</p:attrName>
                                        </p:attrNameLst>
                                      </p:cBhvr>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2" fill="hold" nodeType="clickEffect">
                                  <p:stCondLst>
                                    <p:cond delay="0"/>
                                  </p:stCondLst>
                                  <p:childTnLst>
                                    <p:anim calcmode="lin" valueType="num">
                                      <p:cBhvr additive="base">
                                        <p:cTn id="16" dur="5000"/>
                                        <p:tgtEl>
                                          <p:spTgt spid="2070"/>
                                        </p:tgtEl>
                                        <p:attrNameLst>
                                          <p:attrName>ppt_x</p:attrName>
                                        </p:attrNameLst>
                                      </p:cBhvr>
                                      <p:tavLst>
                                        <p:tav tm="0">
                                          <p:val>
                                            <p:strVal val="ppt_x"/>
                                          </p:val>
                                        </p:tav>
                                        <p:tav tm="100000">
                                          <p:val>
                                            <p:strVal val="1+ppt_w/2"/>
                                          </p:val>
                                        </p:tav>
                                      </p:tavLst>
                                    </p:anim>
                                    <p:anim calcmode="lin" valueType="num">
                                      <p:cBhvr additive="base">
                                        <p:cTn id="17" dur="5000"/>
                                        <p:tgtEl>
                                          <p:spTgt spid="2070"/>
                                        </p:tgtEl>
                                        <p:attrNameLst>
                                          <p:attrName>ppt_y</p:attrName>
                                        </p:attrNameLst>
                                      </p:cBhvr>
                                      <p:tavLst>
                                        <p:tav tm="0">
                                          <p:val>
                                            <p:strVal val="ppt_y"/>
                                          </p:val>
                                        </p:tav>
                                        <p:tav tm="100000">
                                          <p:val>
                                            <p:strVal val="ppt_y"/>
                                          </p:val>
                                        </p:tav>
                                      </p:tavLst>
                                    </p:anim>
                                    <p:set>
                                      <p:cBhvr>
                                        <p:cTn id="18" dur="1" fill="hold">
                                          <p:stCondLst>
                                            <p:cond delay="4999"/>
                                          </p:stCondLst>
                                        </p:cTn>
                                        <p:tgtEl>
                                          <p:spTgt spid="207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0.00226 0.00185 C 0.00555 -0.01457 -0.00452 0.00393 0.00538 -0.00648 C 0.00677 -0.00786 0.00711 -0.01087 0.0085 -0.01249 C 0.00972 -0.01388 0.01163 -0.01365 0.01302 -0.01457 C 0.01788 -0.01827 0.02291 -0.02151 0.02691 -0.02683 C 0.02847 -0.02891 0.02986 -0.03122 0.03159 -0.03307 C 0.03454 -0.03608 0.04079 -0.04117 0.04079 -0.04093 C 0.04184 -0.04325 0.04236 -0.04602 0.04392 -0.04741 C 0.0467 -0.04972 0.05312 -0.05157 0.05312 -0.05134 C 0.10538 -0.04972 0.10503 -0.04972 0.14236 -0.04117 C 0.21371 -0.04186 0.28489 -0.04186 0.35625 -0.04325 C 0.37413 -0.04348 0.40642 -0.06406 0.42239 -0.07609 C 0.44097 -0.09043 0.4309 -0.08649 0.44496 -0.09043 C 0.45121 -0.09598 0.45902 -0.09852 0.4651 -0.10476 C 0.46753 -0.10685 0.46892 -0.10939 0.47152 -0.11101 C 0.47395 -0.11286 0.47656 -0.11332 0.47882 -0.11517 C 0.48576 -0.12095 0.49253 -0.13182 0.50034 -0.13552 C 0.50225 -0.1376 0.50329 -0.13992 0.50538 -0.14177 C 0.50885 -0.14547 0.51614 -0.15194 0.51614 -0.15171 C 0.51684 -0.15402 0.51753 -0.15634 0.51927 -0.15819 C 0.52014 -0.15981 0.52257 -0.16027 0.52343 -0.16212 C 0.525 -0.16443 0.52552 -0.1679 0.52656 -0.17044 C 0.52829 -0.17345 0.5309 -0.17553 0.53316 -0.17854 C 0.53975 -0.18918 0.54288 -0.20375 0.55139 -0.21138 C 0.5559 -0.22248 0.5618 -0.23173 0.56701 -0.24214 C 0.57014 -0.25601 0.57517 -0.27058 0.58073 -0.28307 C 0.5842 -0.30111 0.59045 -0.31568 0.59618 -0.33233 C 0.60382 -0.35453 0.60937 -0.37812 0.6177 -0.39986 C 0.61996 -0.41235 0.62083 -0.42461 0.62378 -0.43686 C 0.62552 -0.45814 0.62673 -0.47919 0.63003 -0.50023 C 0.63472 -0.56244 0.63142 -0.61679 0.61302 -0.67253 C 0.61024 -0.68085 0.60885 -0.68918 0.60538 -0.69704 C 0.59531 -0.71924 0.58541 -0.73081 0.56996 -0.7463 C 0.56441 -0.75185 0.55972 -0.75995 0.55312 -0.76272 C 0.55 -0.76411 0.54375 -0.76665 0.54375 -0.76642 C 0.54045 -0.76966 0.53767 -0.77428 0.5342 -0.77706 C 0.53281 -0.77845 0.5302 -0.77845 0.52812 -0.77914 C 0.51579 -0.78423 0.5026 -0.78862 0.48958 -0.7914 C 0.46753 -0.8018 0.35468 -0.78885 0.31302 -0.78515 C 0.30017 -0.78076 0.28871 -0.77451 0.27621 -0.76873 C 0.27448 -0.76804 0.27326 -0.7655 0.27152 -0.7648 C 0.26319 -0.7611 0.25382 -0.75995 0.24531 -0.75648 C 0.22465 -0.74815 0.20382 -0.73936 0.18194 -0.73612 C 0.16701 -0.73104 0.17413 -0.73289 0.16076 -0.72988 C 0.15104 -0.72549 0.14132 -0.72202 0.13159 -0.71762 C 0.12691 -0.71554 0.12204 -0.7167 0.1177 -0.71346 C 0.10868 -0.70698 0.10208 -0.69658 0.09305 -0.69103 C 0.09201 -0.68895 0.09132 -0.6864 0.08993 -0.68478 C 0.08715 -0.68155 0.08073 -0.67669 0.08073 -0.67646 C 0.07743 -0.66975 0.0684 -0.65819 0.0684 -0.65796 C 0.06614 -0.64778 0.06441 -0.65287 0.0592 -0.64593 " pathEditMode="relative" rAng="0" ptsTypes="ffffffffffffffffffffffffffffffffffffffffffffffffffA">
                                      <p:cBhvr>
                                        <p:cTn id="22" dur="2000" fill="hold"/>
                                        <p:tgtEl>
                                          <p:spTgt spid="2059"/>
                                        </p:tgtEl>
                                        <p:attrNameLst>
                                          <p:attrName>ppt_x</p:attrName>
                                          <p:attrName>ppt_y</p:attrName>
                                        </p:attrNameLst>
                                      </p:cBhvr>
                                      <p:rCtr x="31736" y="-40079"/>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2" fill="hold" nodeType="clickEffect">
                                  <p:stCondLst>
                                    <p:cond delay="0"/>
                                  </p:stCondLst>
                                  <p:childTnLst>
                                    <p:anim calcmode="lin" valueType="num">
                                      <p:cBhvr additive="base">
                                        <p:cTn id="26" dur="5000"/>
                                        <p:tgtEl>
                                          <p:spTgt spid="2070"/>
                                        </p:tgtEl>
                                        <p:attrNameLst>
                                          <p:attrName>ppt_x</p:attrName>
                                        </p:attrNameLst>
                                      </p:cBhvr>
                                      <p:tavLst>
                                        <p:tav tm="0">
                                          <p:val>
                                            <p:strVal val="ppt_x"/>
                                          </p:val>
                                        </p:tav>
                                        <p:tav tm="100000">
                                          <p:val>
                                            <p:strVal val="1+ppt_w/2"/>
                                          </p:val>
                                        </p:tav>
                                      </p:tavLst>
                                    </p:anim>
                                    <p:anim calcmode="lin" valueType="num">
                                      <p:cBhvr additive="base">
                                        <p:cTn id="27" dur="5000"/>
                                        <p:tgtEl>
                                          <p:spTgt spid="2070"/>
                                        </p:tgtEl>
                                        <p:attrNameLst>
                                          <p:attrName>ppt_y</p:attrName>
                                        </p:attrNameLst>
                                      </p:cBhvr>
                                      <p:tavLst>
                                        <p:tav tm="0">
                                          <p:val>
                                            <p:strVal val="ppt_y"/>
                                          </p:val>
                                        </p:tav>
                                        <p:tav tm="100000">
                                          <p:val>
                                            <p:strVal val="ppt_y"/>
                                          </p:val>
                                        </p:tav>
                                      </p:tavLst>
                                    </p:anim>
                                    <p:set>
                                      <p:cBhvr>
                                        <p:cTn id="28" dur="1" fill="hold">
                                          <p:stCondLst>
                                            <p:cond delay="4999"/>
                                          </p:stCondLst>
                                        </p:cTn>
                                        <p:tgtEl>
                                          <p:spTgt spid="2070"/>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0" presetClass="path" presetSubtype="0" accel="50000" decel="50000" fill="hold" nodeType="clickEffect">
                                  <p:stCondLst>
                                    <p:cond delay="0"/>
                                  </p:stCondLst>
                                  <p:childTnLst>
                                    <p:animMotion origin="layout" path="M 2.77778E-7 -1.99815E-6 C 0.01406 -0.02706 0.03645 -0.04047 0.06007 -0.0451 C 0.07257 -0.05088 0.08368 -0.0518 0.09687 -0.05319 C 0.10833 -0.05828 0.12066 -0.06059 0.13229 -0.06545 C 0.13541 -0.0666 0.13836 -0.06822 0.14149 -0.06961 C 0.14305 -0.0703 0.14618 -0.07169 0.14618 -0.07169 C 0.15121 -0.07632 0.1559 -0.07932 0.16163 -0.08187 C 0.17395 -0.0932 0.18784 -0.08927 0.20312 -0.09019 C 0.22152 -0.09597 0.23975 -0.10291 0.2585 -0.10661 C 0.27413 -0.11332 0.2901 -0.11818 0.30607 -0.1228 C 0.30972 -0.12396 0.31319 -0.12673 0.31701 -0.12696 C 0.33802 -0.12835 0.35885 -0.12835 0.38003 -0.12905 C 0.38906 -0.13205 0.39843 -0.13483 0.40763 -0.13714 C 0.41875 -0.14708 0.42482 -0.1605 0.43698 -0.1679 C 0.44288 -0.17599 0.44948 -0.18131 0.45694 -0.1864 C 0.46111 -0.19496 0.46666 -0.19958 0.47361 -0.20282 C 0.48368 -0.21554 0.49496 -0.22502 0.50607 -0.23566 C 0.5085 -0.23797 0.50989 -0.24121 0.51232 -0.24375 C 0.51371 -0.24537 0.51545 -0.24653 0.51684 -0.24792 C 0.51944 -0.25856 0.52569 -0.26781 0.53073 -0.27659 C 0.5335 -0.28793 0.53593 -0.2988 0.53993 -0.30943 C 0.54149 -0.32215 0.54531 -0.33187 0.54774 -0.34412 C 0.54722 -0.37095 0.55573 -0.42599 0.53229 -0.44681 C 0.52534 -0.46461 0.53385 -0.44473 0.52291 -0.463 C 0.51406 -0.47803 0.52135 -0.47363 0.51232 -0.47733 C 0.50798 -0.48589 0.50243 -0.49052 0.49531 -0.49375 C 0.49375 -0.49514 0.49253 -0.49699 0.49079 -0.49792 C 0.48784 -0.49977 0.48159 -0.50208 0.48159 -0.50208 C 0.45225 -0.50069 0.43507 -0.5 0.40902 -0.48982 C 0.40347 -0.48473 0.38767 -0.46808 0.38159 -0.46508 C 0.37586 -0.45768 0.37326 -0.44981 0.3677 -0.44264 C 0.36302 -0.43062 0.36545 -0.43594 0.3585 -0.42206 C 0.35746 -0.41998 0.35538 -0.41605 0.35538 -0.41605 C 0.35104 -0.3987 0.35434 -0.38136 0.3585 -0.36471 C 0.35954 -0.36078 0.36024 -0.35523 0.36302 -0.35245 C 0.36579 -0.34944 0.36944 -0.34875 0.37239 -0.34621 C 0.39045 -0.34713 0.41267 -0.34412 0.42916 -0.35846 C 0.43125 -0.36263 0.43333 -0.36679 0.43541 -0.37095 C 0.43645 -0.37303 0.43854 -0.37696 0.43854 -0.37696 " pathEditMode="relative" ptsTypes="ffffffffffffffffffffffffffffffffffffffA">
                                      <p:cBhvr>
                                        <p:cTn id="32" dur="2000" fill="hold"/>
                                        <p:tgtEl>
                                          <p:spTgt spid="2059"/>
                                        </p:tgtEl>
                                        <p:attrNameLst>
                                          <p:attrName>ppt_x</p:attrName>
                                          <p:attrName>ppt_y</p:attrName>
                                        </p:attrNameLst>
                                      </p:cBhvr>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2" fill="hold" nodeType="clickEffect">
                                  <p:stCondLst>
                                    <p:cond delay="0"/>
                                  </p:stCondLst>
                                  <p:childTnLst>
                                    <p:anim calcmode="lin" valueType="num">
                                      <p:cBhvr additive="base">
                                        <p:cTn id="36" dur="5000"/>
                                        <p:tgtEl>
                                          <p:spTgt spid="2070"/>
                                        </p:tgtEl>
                                        <p:attrNameLst>
                                          <p:attrName>ppt_x</p:attrName>
                                        </p:attrNameLst>
                                      </p:cBhvr>
                                      <p:tavLst>
                                        <p:tav tm="0">
                                          <p:val>
                                            <p:strVal val="ppt_x"/>
                                          </p:val>
                                        </p:tav>
                                        <p:tav tm="100000">
                                          <p:val>
                                            <p:strVal val="1+ppt_w/2"/>
                                          </p:val>
                                        </p:tav>
                                      </p:tavLst>
                                    </p:anim>
                                    <p:anim calcmode="lin" valueType="num">
                                      <p:cBhvr additive="base">
                                        <p:cTn id="37" dur="5000"/>
                                        <p:tgtEl>
                                          <p:spTgt spid="2070"/>
                                        </p:tgtEl>
                                        <p:attrNameLst>
                                          <p:attrName>ppt_y</p:attrName>
                                        </p:attrNameLst>
                                      </p:cBhvr>
                                      <p:tavLst>
                                        <p:tav tm="0">
                                          <p:val>
                                            <p:strVal val="ppt_y"/>
                                          </p:val>
                                        </p:tav>
                                        <p:tav tm="100000">
                                          <p:val>
                                            <p:strVal val="ppt_y"/>
                                          </p:val>
                                        </p:tav>
                                      </p:tavLst>
                                    </p:anim>
                                    <p:set>
                                      <p:cBhvr>
                                        <p:cTn id="38" dur="1" fill="hold">
                                          <p:stCondLst>
                                            <p:cond delay="4999"/>
                                          </p:stCondLst>
                                        </p:cTn>
                                        <p:tgtEl>
                                          <p:spTgt spid="2070"/>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path" presetSubtype="0" accel="50000" decel="50000" fill="hold" nodeType="clickEffect">
                                  <p:stCondLst>
                                    <p:cond delay="0"/>
                                  </p:stCondLst>
                                  <p:childTnLst>
                                    <p:animMotion origin="layout" path="M 0.00347 0.00324 C 0.00555 0.00254 0.00764 0.00185 0.00972 0.00116 C 0.01284 5.82794E-7 0.01892 -0.00278 0.01892 -0.00254 C 0.02048 -0.00416 0.0217 -0.00601 0.02343 -0.00694 C 0.02639 -0.00879 0.03281 -0.0111 0.03281 -0.01087 C 0.03906 -0.01018 0.04635 -0.01203 0.05121 -0.00694 C 0.05816 0.00046 0.05295 0.00902 0.06354 0.01364 C 0.0776 0.02775 0.07118 0.02289 0.08194 0.02983 C 0.09079 0.04163 0.1026 0.04417 0.11423 0.05042 C 0.11961 0.05319 0.1243 0.05782 0.12968 0.06059 C 0.13576 0.06383 0.14496 0.06545 0.15121 0.06684 C 0.17795 0.08141 0.22361 0.07169 0.24496 0.071 C 0.25781 0.06753 0.27048 0.06314 0.2835 0.06059 C 0.32291 0.0451 0.36111 0.02821 0.39895 0.0074 C 0.40659 0.00324 0.41458 -0.00023 0.42204 -0.00486 C 0.44097 -0.01642 0.44114 -0.02105 0.45729 -0.02544 C 0.46093 -0.02752 0.46458 -0.02914 0.46805 -0.03145 C 0.47083 -0.0333 0.47309 -0.03608 0.47586 -0.0377 C 0.48038 -0.04047 0.48819 -0.04255 0.4927 -0.04579 C 0.50139 -0.05204 0.4967 -0.05088 0.50347 -0.05828 C 0.51441 -0.07007 0.52604 -0.08187 0.53732 -0.09297 C 0.53836 -0.09505 0.53906 -0.09736 0.54045 -0.09921 C 0.54166 -0.10106 0.54375 -0.10153 0.54496 -0.10338 C 0.55312 -0.11702 0.53819 -0.10199 0.55104 -0.11355 C 0.55659 -0.12766 0.56406 -0.13969 0.57118 -0.15241 C 0.57257 -0.15495 0.57291 -0.15819 0.5743 -0.16073 C 0.57552 -0.16304 0.5776 -0.16443 0.57882 -0.16674 C 0.58541 -0.18039 0.5875 -0.19681 0.59427 -0.20976 C 0.59618 -0.21716 0.59895 -0.23242 0.59895 -0.23219 C 0.60034 -0.24792 0.60139 -0.26272 0.60503 -0.27752 C 0.60642 -0.30735 0.60764 -0.30921 0.60503 -0.33696 C 0.60399 -0.34783 0.59566 -0.3587 0.59114 -0.36772 C 0.59027 -0.36957 0.59045 -0.37188 0.58958 -0.37373 C 0.58316 -0.38714 0.57517 -0.39847 0.56805 -0.41073 C 0.5585 -0.42692 0.55173 -0.44195 0.53732 -0.45167 C 0.52274 -0.47179 0.55156 -0.43363 0.51423 -0.46809 C 0.50382 -0.4778 0.51701 -0.46624 0.50191 -0.47618 C 0.48507 -0.48728 0.47639 -0.49468 0.45729 -0.49884 C 0.44236 -0.50578 0.45642 -0.5 0.42048 -0.49884 C 0.39027 -0.49792 0.35989 -0.49746 0.32968 -0.49676 C 0.30555 -0.49746 0.28142 -0.49746 0.25729 -0.49884 C 0.2552 -0.49884 0.24218 -0.50486 0.24201 -0.50486 C 0.24045 -0.50555 0.23732 -0.50694 0.23732 -0.50671 C 0.22361 -0.51966 0.21666 -0.5414 0.20659 -0.55828 C 0.20486 -0.56129 0.20225 -0.56337 0.20034 -0.56637 C 0.19861 -0.56892 0.19739 -0.57192 0.19583 -0.5747 C 0.19375 -0.58256 0.18906 -0.58557 0.18663 -0.59297 C 0.18524 -0.5969 0.18454 -0.6013 0.1835 -0.60546 C 0.18229 -0.61008 0.17951 -0.61355 0.17743 -0.61772 C 0.17639 -0.6198 0.1743 -0.62373 0.1743 -0.6235 C 0.17378 -0.6265 0.17031 -0.63992 0.1743 -0.64223 C 0.17812 -0.64454 0.18246 -0.64107 0.18663 -0.64015 C 0.20833 -0.63552 0.17257 -0.64015 0.21267 -0.63622 C 0.21371 -0.63599 0.22777 -0.63298 0.22968 -0.63205 C 0.23142 -0.63113 0.23264 -0.62905 0.2342 -0.62789 C 0.23559 -0.62697 0.2375 -0.62674 0.23889 -0.62581 C 0.24062 -0.62465 0.24357 -0.62165 0.24357 -0.62142 L 0.26354 -0.6198 " pathEditMode="relative" rAng="0" ptsTypes="ffffffffffffffffffffffffffffffffffffffffffffffffffffffffAA">
                                      <p:cBhvr>
                                        <p:cTn id="42" dur="2000" fill="hold"/>
                                        <p:tgtEl>
                                          <p:spTgt spid="2059"/>
                                        </p:tgtEl>
                                        <p:attrNameLst>
                                          <p:attrName>ppt_x</p:attrName>
                                          <p:attrName>ppt_y</p:attrName>
                                        </p:attrNameLst>
                                      </p:cBhvr>
                                      <p:rCtr x="30208" y="-28492"/>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xit" presetSubtype="2" fill="hold" nodeType="clickEffect">
                                  <p:stCondLst>
                                    <p:cond delay="0"/>
                                  </p:stCondLst>
                                  <p:childTnLst>
                                    <p:anim calcmode="lin" valueType="num">
                                      <p:cBhvr additive="base">
                                        <p:cTn id="46" dur="5000"/>
                                        <p:tgtEl>
                                          <p:spTgt spid="2070"/>
                                        </p:tgtEl>
                                        <p:attrNameLst>
                                          <p:attrName>ppt_x</p:attrName>
                                        </p:attrNameLst>
                                      </p:cBhvr>
                                      <p:tavLst>
                                        <p:tav tm="0">
                                          <p:val>
                                            <p:strVal val="ppt_x"/>
                                          </p:val>
                                        </p:tav>
                                        <p:tav tm="100000">
                                          <p:val>
                                            <p:strVal val="1+ppt_w/2"/>
                                          </p:val>
                                        </p:tav>
                                      </p:tavLst>
                                    </p:anim>
                                    <p:anim calcmode="lin" valueType="num">
                                      <p:cBhvr additive="base">
                                        <p:cTn id="47" dur="5000"/>
                                        <p:tgtEl>
                                          <p:spTgt spid="2070"/>
                                        </p:tgtEl>
                                        <p:attrNameLst>
                                          <p:attrName>ppt_y</p:attrName>
                                        </p:attrNameLst>
                                      </p:cBhvr>
                                      <p:tavLst>
                                        <p:tav tm="0">
                                          <p:val>
                                            <p:strVal val="ppt_y"/>
                                          </p:val>
                                        </p:tav>
                                        <p:tav tm="100000">
                                          <p:val>
                                            <p:strVal val="ppt_y"/>
                                          </p:val>
                                        </p:tav>
                                      </p:tavLst>
                                    </p:anim>
                                    <p:set>
                                      <p:cBhvr>
                                        <p:cTn id="48" dur="1" fill="hold">
                                          <p:stCondLst>
                                            <p:cond delay="4999"/>
                                          </p:stCondLst>
                                        </p:cTn>
                                        <p:tgtEl>
                                          <p:spTgt spid="2070"/>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0" presetClass="path" presetSubtype="0" accel="50000" decel="50000" fill="hold" nodeType="clickEffect">
                                  <p:stCondLst>
                                    <p:cond delay="0"/>
                                  </p:stCondLst>
                                  <p:childTnLst>
                                    <p:animMotion origin="layout" path="M -5.83333E-6 -1.99815E-6 C 0.00433 -0.01688 0.00312 -0.07192 -0.00608 -0.09621 C -0.00851 -0.10291 -0.01251 -0.10846 -0.01546 -0.11471 C -0.01754 -0.11887 -0.02154 -0.12696 -0.02154 -0.12696 C -0.02588 -0.14408 -0.03838 -0.15587 -0.0415 -0.17414 C -0.04272 -0.18085 -0.04358 -0.18779 -0.04463 -0.19473 C -0.04515 -0.19819 -0.04619 -0.2049 -0.04619 -0.2049 C -0.04567 -0.36124 -0.04567 -0.51781 -0.04463 -0.67414 C -0.04463 -0.6827 -0.01963 -0.7345 -0.0139 -0.73982 C -0.00886 -0.74954 -0.00157 -0.7493 0.00468 -0.75809 C 0.01145 -0.76734 0.01978 -0.77336 0.02916 -0.77659 C 0.0394 -0.7759 0.04982 -0.77567 0.06006 -0.77451 C 0.06666 -0.77382 0.07343 -0.76827 0.08003 -0.76642 C 0.08159 -0.76503 0.08298 -0.76341 0.08454 -0.76226 C 0.08697 -0.76064 0.08992 -0.75994 0.09235 -0.75809 C 0.10711 -0.7463 0.09218 -0.75185 0.10919 -0.74792 C 0.11128 -0.74653 0.11353 -0.7456 0.11544 -0.74375 C 0.11718 -0.74214 0.11805 -0.7389 0.11996 -0.73774 C 0.12239 -0.73612 0.12517 -0.73659 0.12777 -0.73566 C 0.12933 -0.7352 0.13089 -0.7345 0.13228 -0.73358 C 0.13402 -0.73242 0.13524 -0.73034 0.13697 -0.72942 C 0.13975 -0.7278 0.146 -0.72548 0.146 -0.72548 C 0.14774 -0.7234 0.14878 -0.72109 0.15051 -0.71924 C 0.15364 -0.71623 0.16006 -0.71115 0.16006 -0.71115 C 0.16388 -0.68779 0.17256 -0.66651 0.1769 -0.64338 C 0.17725 -0.63251 0.17812 -0.62141 0.17829 -0.61054 C 0.17916 -0.571 0.17899 -0.53122 0.17985 -0.49167 C 0.18072 -0.46323 0.2151 -0.45721 0.22916 -0.45074 C 0.23593 -0.45143 0.24287 -0.45051 0.2493 -0.45282 C 0.25624 -0.45536 0.25954 -0.46392 0.26458 -0.46924 C 0.27326 -0.47849 0.28228 -0.48635 0.29079 -0.49584 C 0.29964 -0.50578 0.30555 -0.52266 0.31232 -0.53492 C 0.31631 -0.54209 0.32117 -0.54787 0.32464 -0.55527 C 0.33089 -0.56845 0.33784 -0.57979 0.34461 -0.59227 C 0.3493 -0.60106 0.34999 -0.61054 0.35694 -0.61679 C 0.3578 -0.62095 0.3578 -0.62604 0.35989 -0.62905 C 0.36458 -0.63529 0.3677 -0.63876 0.37065 -0.64755 C 0.37412 -0.65703 0.37864 -0.66559 0.38298 -0.67414 C 0.38402 -0.67599 0.38628 -0.6753 0.38767 -0.67622 C 0.3894 -0.67738 0.39079 -0.679 0.39218 -0.68039 C 0.40051 -0.67969 0.40867 -0.67946 0.41666 -0.67831 C 0.4236 -0.67738 0.4328 -0.6672 0.43992 -0.66397 C 0.44878 -0.64616 0.4368 -0.66697 0.44756 -0.65564 C 0.45121 -0.65194 0.4526 -0.64246 0.45537 -0.63737 C 0.45867 -0.62396 0.45989 -0.61054 0.45989 -0.59621 " pathEditMode="relative" ptsTypes="ffffffffffffffffffffffffffffffffffffffffffffA">
                                      <p:cBhvr>
                                        <p:cTn id="52" dur="2000" fill="hold"/>
                                        <p:tgtEl>
                                          <p:spTgt spid="2059"/>
                                        </p:tgtEl>
                                        <p:attrNameLst>
                                          <p:attrName>ppt_x</p:attrName>
                                          <p:attrName>ppt_y</p:attrName>
                                        </p:attrNameLst>
                                      </p:cBhvr>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xit" presetSubtype="2" fill="hold" nodeType="clickEffect">
                                  <p:stCondLst>
                                    <p:cond delay="0"/>
                                  </p:stCondLst>
                                  <p:childTnLst>
                                    <p:anim calcmode="lin" valueType="num">
                                      <p:cBhvr additive="base">
                                        <p:cTn id="56" dur="5000"/>
                                        <p:tgtEl>
                                          <p:spTgt spid="2070"/>
                                        </p:tgtEl>
                                        <p:attrNameLst>
                                          <p:attrName>ppt_x</p:attrName>
                                        </p:attrNameLst>
                                      </p:cBhvr>
                                      <p:tavLst>
                                        <p:tav tm="0">
                                          <p:val>
                                            <p:strVal val="ppt_x"/>
                                          </p:val>
                                        </p:tav>
                                        <p:tav tm="100000">
                                          <p:val>
                                            <p:strVal val="1+ppt_w/2"/>
                                          </p:val>
                                        </p:tav>
                                      </p:tavLst>
                                    </p:anim>
                                    <p:anim calcmode="lin" valueType="num">
                                      <p:cBhvr additive="base">
                                        <p:cTn id="57" dur="5000"/>
                                        <p:tgtEl>
                                          <p:spTgt spid="2070"/>
                                        </p:tgtEl>
                                        <p:attrNameLst>
                                          <p:attrName>ppt_y</p:attrName>
                                        </p:attrNameLst>
                                      </p:cBhvr>
                                      <p:tavLst>
                                        <p:tav tm="0">
                                          <p:val>
                                            <p:strVal val="ppt_y"/>
                                          </p:val>
                                        </p:tav>
                                        <p:tav tm="100000">
                                          <p:val>
                                            <p:strVal val="ppt_y"/>
                                          </p:val>
                                        </p:tav>
                                      </p:tavLst>
                                    </p:anim>
                                    <p:set>
                                      <p:cBhvr>
                                        <p:cTn id="58" dur="1" fill="hold">
                                          <p:stCondLst>
                                            <p:cond delay="4999"/>
                                          </p:stCondLst>
                                        </p:cTn>
                                        <p:tgtEl>
                                          <p:spTgt spid="2070"/>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0" presetClass="path" presetSubtype="0" accel="50000" decel="50000" fill="hold" nodeType="clickEffect">
                                  <p:stCondLst>
                                    <p:cond delay="0"/>
                                  </p:stCondLst>
                                  <p:childTnLst>
                                    <p:animMotion origin="layout" path="M -7.22222E-6 2.25717E-6 C 0.00364 -0.01434 0.00399 -0.03099 0.00919 -0.04487 C 0.01249 -0.05366 0.0144 -0.05296 0.02152 -0.05921 C 0.03385 -0.07008 0.05347 -0.07308 0.0677 -0.07563 C 0.08176 -0.08187 0.09704 -0.08511 0.11076 -0.09205 C 0.11805 -0.09575 0.12499 -0.10037 0.13229 -0.1043 C 0.13836 -0.10754 0.14235 -0.108 0.14774 -0.11263 C 0.15503 -0.11911 0.17725 -0.13969 0.18315 -0.14755 C 0.18888 -0.15518 0.18558 -0.15264 0.19235 -0.15565 C 0.20156 -0.17415 0.1894 -0.15241 0.19999 -0.16374 C 0.20138 -0.16536 0.2019 -0.16813 0.20312 -0.16998 C 0.20954 -0.1797 0.2177 -0.18756 0.22308 -0.19866 C 0.22499 -0.20259 0.22586 -0.20722 0.22777 -0.21092 C 0.23107 -0.21739 0.23854 -0.22942 0.23854 -0.22942 C 0.2434 -0.24862 0.23541 -0.21901 0.24461 -0.24376 C 0.25277 -0.26573 0.25815 -0.28932 0.26614 -0.31129 C 0.26753 -0.32031 0.27239 -0.33557 0.27239 -0.34413 C 0.27239 -0.35569 0.27239 -0.36749 0.27239 -0.37905 " pathEditMode="relative" ptsTypes="fffffffffffffffffA">
                                      <p:cBhvr>
                                        <p:cTn id="62" dur="2000" fill="hold"/>
                                        <p:tgtEl>
                                          <p:spTgt spid="205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1ECF-A573-46B4-AE4B-FFD9B3746BE9}"/>
              </a:ext>
            </a:extLst>
          </p:cNvPr>
          <p:cNvSpPr>
            <a:spLocks noGrp="1"/>
          </p:cNvSpPr>
          <p:nvPr>
            <p:ph type="title"/>
          </p:nvPr>
        </p:nvSpPr>
        <p:spPr>
          <a:xfrm>
            <a:off x="409445" y="817944"/>
            <a:ext cx="7886700" cy="994172"/>
          </a:xfrm>
        </p:spPr>
        <p:txBody>
          <a:bodyPr/>
          <a:lstStyle/>
          <a:p>
            <a:pPr algn="ctr"/>
            <a:r>
              <a:rPr lang="en-GB">
                <a:latin typeface="Calibri"/>
                <a:cs typeface="Calibri Light"/>
              </a:rPr>
              <a:t>Retrieval – 1 minute recall </a:t>
            </a:r>
            <a:endParaRPr lang="en-US">
              <a:cs typeface="Calibri Light" panose="020F0302020204030204"/>
            </a:endParaRPr>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7951397" y="5158401"/>
            <a:ext cx="994410" cy="675097"/>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2962374" y="5624513"/>
            <a:ext cx="3152677" cy="273844"/>
          </a:xfrm>
        </p:spPr>
        <p:txBody>
          <a:bodyPr/>
          <a:lstStyle/>
          <a:p>
            <a:r>
              <a:rPr lang="en-GB"/>
              <a:t>© All rights reserved Northampton Primary Academy Trust 2020</a:t>
            </a:r>
            <a:endParaRPr lang="en-US"/>
          </a:p>
        </p:txBody>
      </p:sp>
      <p:pic>
        <p:nvPicPr>
          <p:cNvPr id="7" name="Picture 8" descr="A picture containing sitting, indoor, apple, photo&#10;&#10;Description automatically generated">
            <a:extLst>
              <a:ext uri="{FF2B5EF4-FFF2-40B4-BE49-F238E27FC236}">
                <a16:creationId xmlns:a16="http://schemas.microsoft.com/office/drawing/2014/main" id="{5899DD13-FDC0-4EB5-861E-FB023EBAD3B4}"/>
              </a:ext>
            </a:extLst>
          </p:cNvPr>
          <p:cNvPicPr>
            <a:picLocks noChangeAspect="1"/>
          </p:cNvPicPr>
          <p:nvPr/>
        </p:nvPicPr>
        <p:blipFill rotWithShape="1">
          <a:blip r:embed="rId4"/>
          <a:srcRect l="4762" t="4376" r="3968" b="3760"/>
          <a:stretch/>
        </p:blipFill>
        <p:spPr>
          <a:xfrm>
            <a:off x="533850" y="2032525"/>
            <a:ext cx="2299168" cy="2226812"/>
          </a:xfrm>
          <a:prstGeom prst="rect">
            <a:avLst/>
          </a:prstGeom>
        </p:spPr>
      </p:pic>
      <p:pic>
        <p:nvPicPr>
          <p:cNvPr id="9" name="Picture 6" descr="A picture containing sitting, table, blue, green&#10;&#10;Description automatically generated">
            <a:extLst>
              <a:ext uri="{FF2B5EF4-FFF2-40B4-BE49-F238E27FC236}">
                <a16:creationId xmlns:a16="http://schemas.microsoft.com/office/drawing/2014/main" id="{87D83CD5-769D-429C-A127-E0D43C00EC22}"/>
              </a:ext>
            </a:extLst>
          </p:cNvPr>
          <p:cNvPicPr>
            <a:picLocks noChangeAspect="1"/>
          </p:cNvPicPr>
          <p:nvPr/>
        </p:nvPicPr>
        <p:blipFill rotWithShape="1">
          <a:blip r:embed="rId5"/>
          <a:srcRect l="101" r="1339" b="1152"/>
          <a:stretch/>
        </p:blipFill>
        <p:spPr>
          <a:xfrm>
            <a:off x="6043645" y="2024098"/>
            <a:ext cx="2249324" cy="2235722"/>
          </a:xfrm>
          <a:prstGeom prst="rect">
            <a:avLst/>
          </a:prstGeom>
        </p:spPr>
      </p:pic>
      <p:pic>
        <p:nvPicPr>
          <p:cNvPr id="10" name="Picture 10" descr="A satellite in space&#10;&#10;Description automatically generated">
            <a:extLst>
              <a:ext uri="{FF2B5EF4-FFF2-40B4-BE49-F238E27FC236}">
                <a16:creationId xmlns:a16="http://schemas.microsoft.com/office/drawing/2014/main" id="{B1FAD983-869E-48F8-951F-49D75C65CF56}"/>
              </a:ext>
            </a:extLst>
          </p:cNvPr>
          <p:cNvPicPr>
            <a:picLocks noChangeAspect="1"/>
          </p:cNvPicPr>
          <p:nvPr/>
        </p:nvPicPr>
        <p:blipFill>
          <a:blip r:embed="rId6"/>
          <a:stretch>
            <a:fillRect/>
          </a:stretch>
        </p:blipFill>
        <p:spPr>
          <a:xfrm>
            <a:off x="2718197" y="2027295"/>
            <a:ext cx="3452472" cy="2242117"/>
          </a:xfrm>
          <a:prstGeom prst="rect">
            <a:avLst/>
          </a:prstGeom>
        </p:spPr>
      </p:pic>
      <p:sp>
        <p:nvSpPr>
          <p:cNvPr id="11" name="TextBox 10">
            <a:extLst>
              <a:ext uri="{FF2B5EF4-FFF2-40B4-BE49-F238E27FC236}">
                <a16:creationId xmlns:a16="http://schemas.microsoft.com/office/drawing/2014/main" id="{D9AEC7A5-C7B5-4EA5-A7A7-7F3487EB1C3E}"/>
              </a:ext>
            </a:extLst>
          </p:cNvPr>
          <p:cNvSpPr txBox="1"/>
          <p:nvPr/>
        </p:nvSpPr>
        <p:spPr>
          <a:xfrm>
            <a:off x="1604284" y="4625068"/>
            <a:ext cx="5863997"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3000"/>
              <a:t>What do you know about satellites?</a:t>
            </a:r>
            <a:endParaRPr lang="en-GB" sz="3000">
              <a:cs typeface="Calibri"/>
            </a:endParaRPr>
          </a:p>
        </p:txBody>
      </p:sp>
    </p:spTree>
    <p:extLst>
      <p:ext uri="{BB962C8B-B14F-4D97-AF65-F5344CB8AC3E}">
        <p14:creationId xmlns:p14="http://schemas.microsoft.com/office/powerpoint/2010/main" val="2644244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a:extLst>
              <a:ext uri="{FF2B5EF4-FFF2-40B4-BE49-F238E27FC236}">
                <a16:creationId xmlns:a16="http://schemas.microsoft.com/office/drawing/2014/main" id="{BBBB44F6-3CFE-4DC3-8CA2-A0FD5A61C632}"/>
              </a:ext>
            </a:extLst>
          </p:cNvPr>
          <p:cNvSpPr>
            <a:spLocks noChangeArrowheads="1"/>
          </p:cNvSpPr>
          <p:nvPr/>
        </p:nvSpPr>
        <p:spPr bwMode="auto">
          <a:xfrm>
            <a:off x="4318000" y="508000"/>
            <a:ext cx="3852863" cy="2173288"/>
          </a:xfrm>
          <a:prstGeom prst="wedgeEllipseCallout">
            <a:avLst>
              <a:gd name="adj1" fmla="val -52704"/>
              <a:gd name="adj2" fmla="val 61852"/>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r>
              <a:rPr lang="en-US" sz="3600" dirty="0">
                <a:solidFill>
                  <a:schemeClr val="lt1"/>
                </a:solidFill>
                <a:latin typeface="Comic Sans MS"/>
                <a:ea typeface="+mn-ea"/>
                <a:cs typeface="Comic Sans MS"/>
              </a:rPr>
              <a:t>Soy </a:t>
            </a:r>
            <a:r>
              <a:rPr lang="en-US" sz="3600" dirty="0" err="1">
                <a:solidFill>
                  <a:schemeClr val="lt1"/>
                </a:solidFill>
                <a:latin typeface="Comic Sans MS"/>
                <a:ea typeface="+mn-ea"/>
                <a:cs typeface="Comic Sans MS"/>
              </a:rPr>
              <a:t>gris</a:t>
            </a:r>
            <a:r>
              <a:rPr lang="en-US" sz="3600" dirty="0">
                <a:solidFill>
                  <a:schemeClr val="lt1"/>
                </a:solidFill>
                <a:latin typeface="Comic Sans MS"/>
                <a:ea typeface="+mn-ea"/>
                <a:cs typeface="Comic Sans MS"/>
              </a:rPr>
              <a:t>.</a:t>
            </a:r>
          </a:p>
        </p:txBody>
      </p:sp>
      <p:pic>
        <p:nvPicPr>
          <p:cNvPr id="35842" name="Picture 3" descr="mouse.png">
            <a:extLst>
              <a:ext uri="{FF2B5EF4-FFF2-40B4-BE49-F238E27FC236}">
                <a16:creationId xmlns:a16="http://schemas.microsoft.com/office/drawing/2014/main" id="{3730BBC3-D603-4DDC-800B-3442A3B229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7950" y="2276475"/>
            <a:ext cx="31623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3" name="15.10.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descr="dog.png">
            <a:extLst>
              <a:ext uri="{FF2B5EF4-FFF2-40B4-BE49-F238E27FC236}">
                <a16:creationId xmlns:a16="http://schemas.microsoft.com/office/drawing/2014/main" id="{9271390D-0227-4056-88E7-8C88D53325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9813" y="1892300"/>
            <a:ext cx="3589337"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a:extLst>
              <a:ext uri="{FF2B5EF4-FFF2-40B4-BE49-F238E27FC236}">
                <a16:creationId xmlns:a16="http://schemas.microsoft.com/office/drawing/2014/main" id="{17FC6676-00B0-4CDC-813E-428CDAE19224}"/>
              </a:ext>
            </a:extLst>
          </p:cNvPr>
          <p:cNvSpPr>
            <a:spLocks noChangeArrowheads="1"/>
          </p:cNvSpPr>
          <p:nvPr/>
        </p:nvSpPr>
        <p:spPr bwMode="auto">
          <a:xfrm>
            <a:off x="4318000" y="508000"/>
            <a:ext cx="3852863" cy="2173288"/>
          </a:xfrm>
          <a:prstGeom prst="wedgeEllipseCallout">
            <a:avLst>
              <a:gd name="adj1" fmla="val -52704"/>
              <a:gd name="adj2" fmla="val 61852"/>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600">
                <a:solidFill>
                  <a:srgbClr val="FFFFFF"/>
                </a:solidFill>
                <a:latin typeface="Comic Sans MS" panose="030F0702030302020204" pitchFamily="66" charset="0"/>
              </a:rPr>
              <a:t>Soy</a:t>
            </a:r>
          </a:p>
          <a:p>
            <a:pPr algn="ctr" eaLnBrk="1" hangingPunct="1"/>
            <a:endParaRPr lang="en-US" altLang="en-US" sz="3600">
              <a:solidFill>
                <a:srgbClr val="FFFFFF"/>
              </a:solidFill>
              <a:latin typeface="Comic Sans MS" panose="030F0702030302020204" pitchFamily="66" charset="0"/>
            </a:endParaRPr>
          </a:p>
        </p:txBody>
      </p:sp>
      <p:sp>
        <p:nvSpPr>
          <p:cNvPr id="5" name="TextBox 4">
            <a:extLst>
              <a:ext uri="{FF2B5EF4-FFF2-40B4-BE49-F238E27FC236}">
                <a16:creationId xmlns:a16="http://schemas.microsoft.com/office/drawing/2014/main" id="{A58B571A-880B-42F6-8AFF-13574AF310DB}"/>
              </a:ext>
            </a:extLst>
          </p:cNvPr>
          <p:cNvSpPr txBox="1">
            <a:spLocks noChangeArrowheads="1"/>
          </p:cNvSpPr>
          <p:nvPr/>
        </p:nvSpPr>
        <p:spPr bwMode="auto">
          <a:xfrm>
            <a:off x="5326063" y="1628775"/>
            <a:ext cx="2089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600">
                <a:solidFill>
                  <a:srgbClr val="FFFFFF"/>
                </a:solidFill>
                <a:latin typeface="Comic Sans MS" panose="030F0702030302020204" pitchFamily="66" charset="0"/>
              </a:rPr>
              <a:t>marrón.</a:t>
            </a:r>
          </a:p>
        </p:txBody>
      </p:sp>
    </p:spTree>
  </p:cSld>
  <p:clrMapOvr>
    <a:masterClrMapping/>
  </p:clrMapOvr>
  <p:transition>
    <p:sndAc>
      <p:stSnd>
        <p:snd r:embed="rId3" name="15.1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a:extLst>
              <a:ext uri="{FF2B5EF4-FFF2-40B4-BE49-F238E27FC236}">
                <a16:creationId xmlns:a16="http://schemas.microsoft.com/office/drawing/2014/main" id="{C72BC5D6-48BC-40CF-820B-DBDC21C0432B}"/>
              </a:ext>
            </a:extLst>
          </p:cNvPr>
          <p:cNvSpPr>
            <a:spLocks noChangeArrowheads="1"/>
          </p:cNvSpPr>
          <p:nvPr/>
        </p:nvSpPr>
        <p:spPr bwMode="auto">
          <a:xfrm>
            <a:off x="4318000" y="508000"/>
            <a:ext cx="3852863" cy="2173288"/>
          </a:xfrm>
          <a:prstGeom prst="wedgeEllipseCallout">
            <a:avLst>
              <a:gd name="adj1" fmla="val -52704"/>
              <a:gd name="adj2" fmla="val 61852"/>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3600">
              <a:solidFill>
                <a:srgbClr val="FFFFFF"/>
              </a:solidFill>
              <a:latin typeface="Comic Sans MS" panose="030F0702030302020204" pitchFamily="66" charset="0"/>
            </a:endParaRPr>
          </a:p>
        </p:txBody>
      </p:sp>
      <p:sp>
        <p:nvSpPr>
          <p:cNvPr id="5" name="TextBox 4">
            <a:extLst>
              <a:ext uri="{FF2B5EF4-FFF2-40B4-BE49-F238E27FC236}">
                <a16:creationId xmlns:a16="http://schemas.microsoft.com/office/drawing/2014/main" id="{CA342E35-2332-4735-B0F3-39164A6EEFFA}"/>
              </a:ext>
            </a:extLst>
          </p:cNvPr>
          <p:cNvSpPr txBox="1">
            <a:spLocks noChangeArrowheads="1"/>
          </p:cNvSpPr>
          <p:nvPr/>
        </p:nvSpPr>
        <p:spPr bwMode="auto">
          <a:xfrm>
            <a:off x="4994275" y="1065213"/>
            <a:ext cx="25542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600">
                <a:solidFill>
                  <a:srgbClr val="FFFFFF"/>
                </a:solidFill>
                <a:latin typeface="Comic Sans MS" panose="030F0702030302020204" pitchFamily="66" charset="0"/>
              </a:rPr>
              <a:t>Soy rosa.</a:t>
            </a:r>
          </a:p>
          <a:p>
            <a:pPr eaLnBrk="1" hangingPunct="1"/>
            <a:endParaRPr lang="en-US" altLang="en-US" sz="1800"/>
          </a:p>
        </p:txBody>
      </p:sp>
      <p:pic>
        <p:nvPicPr>
          <p:cNvPr id="39939" name="Picture 5" descr="pig.png">
            <a:extLst>
              <a:ext uri="{FF2B5EF4-FFF2-40B4-BE49-F238E27FC236}">
                <a16:creationId xmlns:a16="http://schemas.microsoft.com/office/drawing/2014/main" id="{673783D7-F371-4172-95D6-FC3D7B4C78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1238" y="1558925"/>
            <a:ext cx="33067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3" name="15.12.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a:extLst>
              <a:ext uri="{FF2B5EF4-FFF2-40B4-BE49-F238E27FC236}">
                <a16:creationId xmlns:a16="http://schemas.microsoft.com/office/drawing/2014/main" id="{0C5051F4-702E-4F53-9D02-2A82FB2C8F41}"/>
              </a:ext>
            </a:extLst>
          </p:cNvPr>
          <p:cNvSpPr>
            <a:spLocks noChangeArrowheads="1"/>
          </p:cNvSpPr>
          <p:nvPr/>
        </p:nvSpPr>
        <p:spPr bwMode="auto">
          <a:xfrm>
            <a:off x="4741863" y="508000"/>
            <a:ext cx="3851275" cy="2173288"/>
          </a:xfrm>
          <a:prstGeom prst="wedgeEllipseCallout">
            <a:avLst>
              <a:gd name="adj1" fmla="val -52704"/>
              <a:gd name="adj2" fmla="val 61852"/>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3600">
              <a:solidFill>
                <a:srgbClr val="FFFFFF"/>
              </a:solidFill>
              <a:latin typeface="Comic Sans MS" panose="030F0702030302020204" pitchFamily="66" charset="0"/>
            </a:endParaRPr>
          </a:p>
        </p:txBody>
      </p:sp>
      <p:sp>
        <p:nvSpPr>
          <p:cNvPr id="2" name="TextBox 1">
            <a:extLst>
              <a:ext uri="{FF2B5EF4-FFF2-40B4-BE49-F238E27FC236}">
                <a16:creationId xmlns:a16="http://schemas.microsoft.com/office/drawing/2014/main" id="{A8AB24BC-8996-4A95-ADF7-690BA2515AA9}"/>
              </a:ext>
            </a:extLst>
          </p:cNvPr>
          <p:cNvSpPr txBox="1">
            <a:spLocks noChangeArrowheads="1"/>
          </p:cNvSpPr>
          <p:nvPr/>
        </p:nvSpPr>
        <p:spPr bwMode="auto">
          <a:xfrm>
            <a:off x="5394325" y="1187450"/>
            <a:ext cx="254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600">
                <a:solidFill>
                  <a:schemeClr val="bg1"/>
                </a:solidFill>
                <a:latin typeface="Comic Sans MS" panose="030F0702030302020204" pitchFamily="66" charset="0"/>
              </a:rPr>
              <a:t>Soy verde.</a:t>
            </a:r>
          </a:p>
        </p:txBody>
      </p:sp>
      <p:pic>
        <p:nvPicPr>
          <p:cNvPr id="41987" name="Picture 4" descr="snake.png">
            <a:extLst>
              <a:ext uri="{FF2B5EF4-FFF2-40B4-BE49-F238E27FC236}">
                <a16:creationId xmlns:a16="http://schemas.microsoft.com/office/drawing/2014/main" id="{89DA88CD-7F02-46A1-B902-900C6B78C7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9238" y="1708150"/>
            <a:ext cx="357505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3" name="15.13.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Screen Shot 2014-10-11 at 11.28.15.png">
            <a:extLst>
              <a:ext uri="{FF2B5EF4-FFF2-40B4-BE49-F238E27FC236}">
                <a16:creationId xmlns:a16="http://schemas.microsoft.com/office/drawing/2014/main" id="{AB45BD71-698A-4511-9D5A-C46794B65D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50800"/>
            <a:ext cx="583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73FDF35-1BDD-4377-A0AE-FCE06E1EB8EE}"/>
              </a:ext>
            </a:extLst>
          </p:cNvPr>
          <p:cNvSpPr>
            <a:spLocks noChangeArrowheads="1"/>
          </p:cNvSpPr>
          <p:nvPr/>
        </p:nvSpPr>
        <p:spPr bwMode="auto">
          <a:xfrm>
            <a:off x="6203950" y="1612900"/>
            <a:ext cx="398463" cy="406400"/>
          </a:xfrm>
          <a:prstGeom prst="rect">
            <a:avLst/>
          </a:prstGeom>
          <a:solidFill>
            <a:srgbClr val="A6A6A6"/>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9" name="TextBox 8">
            <a:extLst>
              <a:ext uri="{FF2B5EF4-FFF2-40B4-BE49-F238E27FC236}">
                <a16:creationId xmlns:a16="http://schemas.microsoft.com/office/drawing/2014/main" id="{A82E25F8-5C0E-4A00-83E0-887112066F57}"/>
              </a:ext>
            </a:extLst>
          </p:cNvPr>
          <p:cNvSpPr txBox="1">
            <a:spLocks noChangeArrowheads="1"/>
          </p:cNvSpPr>
          <p:nvPr/>
        </p:nvSpPr>
        <p:spPr bwMode="auto">
          <a:xfrm>
            <a:off x="5141913" y="1430338"/>
            <a:ext cx="865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a:latin typeface="Comic Sans MS" panose="030F0702030302020204" pitchFamily="66" charset="0"/>
              </a:rPr>
              <a:t>gris</a:t>
            </a:r>
          </a:p>
        </p:txBody>
      </p:sp>
      <p:sp>
        <p:nvSpPr>
          <p:cNvPr id="12" name="Rectangle 11">
            <a:extLst>
              <a:ext uri="{FF2B5EF4-FFF2-40B4-BE49-F238E27FC236}">
                <a16:creationId xmlns:a16="http://schemas.microsoft.com/office/drawing/2014/main" id="{DA6570C6-5355-41DD-88B5-0370895BD43A}"/>
              </a:ext>
            </a:extLst>
          </p:cNvPr>
          <p:cNvSpPr>
            <a:spLocks noChangeArrowheads="1"/>
          </p:cNvSpPr>
          <p:nvPr/>
        </p:nvSpPr>
        <p:spPr bwMode="auto">
          <a:xfrm>
            <a:off x="6203950" y="2822575"/>
            <a:ext cx="431800" cy="379413"/>
          </a:xfrm>
          <a:prstGeom prst="rect">
            <a:avLst/>
          </a:prstGeom>
          <a:solidFill>
            <a:srgbClr val="008000"/>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3" name="TextBox 12">
            <a:extLst>
              <a:ext uri="{FF2B5EF4-FFF2-40B4-BE49-F238E27FC236}">
                <a16:creationId xmlns:a16="http://schemas.microsoft.com/office/drawing/2014/main" id="{29BA94CF-BABF-46EA-A841-35852CC5B01D}"/>
              </a:ext>
            </a:extLst>
          </p:cNvPr>
          <p:cNvSpPr txBox="1">
            <a:spLocks noChangeArrowheads="1"/>
          </p:cNvSpPr>
          <p:nvPr/>
        </p:nvSpPr>
        <p:spPr bwMode="auto">
          <a:xfrm>
            <a:off x="5141913" y="2740025"/>
            <a:ext cx="1111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a:latin typeface="Comic Sans MS" panose="030F0702030302020204" pitchFamily="66" charset="0"/>
              </a:rPr>
              <a:t>verde</a:t>
            </a:r>
          </a:p>
        </p:txBody>
      </p:sp>
      <p:sp>
        <p:nvSpPr>
          <p:cNvPr id="14" name="TextBox 13">
            <a:extLst>
              <a:ext uri="{FF2B5EF4-FFF2-40B4-BE49-F238E27FC236}">
                <a16:creationId xmlns:a16="http://schemas.microsoft.com/office/drawing/2014/main" id="{CD320FB5-DDDD-4042-A1EF-B7F5FAA0E870}"/>
              </a:ext>
            </a:extLst>
          </p:cNvPr>
          <p:cNvSpPr txBox="1">
            <a:spLocks noChangeArrowheads="1"/>
          </p:cNvSpPr>
          <p:nvPr/>
        </p:nvSpPr>
        <p:spPr bwMode="auto">
          <a:xfrm>
            <a:off x="5141913" y="4029075"/>
            <a:ext cx="145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000">
                <a:latin typeface="Comic Sans MS" panose="030F0702030302020204" pitchFamily="66" charset="0"/>
              </a:rPr>
              <a:t>naranja</a:t>
            </a:r>
          </a:p>
        </p:txBody>
      </p:sp>
      <p:sp>
        <p:nvSpPr>
          <p:cNvPr id="15" name="TextBox 14">
            <a:extLst>
              <a:ext uri="{FF2B5EF4-FFF2-40B4-BE49-F238E27FC236}">
                <a16:creationId xmlns:a16="http://schemas.microsoft.com/office/drawing/2014/main" id="{1E65FF1B-E869-48DE-9CA4-FE35C990DF30}"/>
              </a:ext>
            </a:extLst>
          </p:cNvPr>
          <p:cNvSpPr txBox="1">
            <a:spLocks noChangeArrowheads="1"/>
          </p:cNvSpPr>
          <p:nvPr/>
        </p:nvSpPr>
        <p:spPr bwMode="auto">
          <a:xfrm>
            <a:off x="4956175" y="5626100"/>
            <a:ext cx="1304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000">
                <a:latin typeface="Comic Sans MS" panose="030F0702030302020204" pitchFamily="66" charset="0"/>
              </a:rPr>
              <a:t>marrón</a:t>
            </a:r>
          </a:p>
        </p:txBody>
      </p:sp>
      <p:sp>
        <p:nvSpPr>
          <p:cNvPr id="23" name="Rectangle 22">
            <a:extLst>
              <a:ext uri="{FF2B5EF4-FFF2-40B4-BE49-F238E27FC236}">
                <a16:creationId xmlns:a16="http://schemas.microsoft.com/office/drawing/2014/main" id="{4B082EC7-C81D-4BF7-8944-6EB5FADB7FFF}"/>
              </a:ext>
            </a:extLst>
          </p:cNvPr>
          <p:cNvSpPr>
            <a:spLocks noChangeArrowheads="1"/>
          </p:cNvSpPr>
          <p:nvPr/>
        </p:nvSpPr>
        <p:spPr bwMode="auto">
          <a:xfrm>
            <a:off x="6188075" y="4029075"/>
            <a:ext cx="411163" cy="400050"/>
          </a:xfrm>
          <a:prstGeom prst="rect">
            <a:avLst/>
          </a:prstGeom>
          <a:solidFill>
            <a:srgbClr val="FF6600"/>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24" name="Rectangle 23">
            <a:extLst>
              <a:ext uri="{FF2B5EF4-FFF2-40B4-BE49-F238E27FC236}">
                <a16:creationId xmlns:a16="http://schemas.microsoft.com/office/drawing/2014/main" id="{5610DB8D-6021-40FF-AD4A-C9AA29E2B033}"/>
              </a:ext>
            </a:extLst>
          </p:cNvPr>
          <p:cNvSpPr>
            <a:spLocks noChangeArrowheads="1"/>
          </p:cNvSpPr>
          <p:nvPr/>
        </p:nvSpPr>
        <p:spPr bwMode="auto">
          <a:xfrm>
            <a:off x="6188075" y="5826125"/>
            <a:ext cx="411163" cy="400050"/>
          </a:xfrm>
          <a:prstGeom prst="rect">
            <a:avLst/>
          </a:prstGeom>
          <a:solidFill>
            <a:srgbClr val="984807"/>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pic>
        <p:nvPicPr>
          <p:cNvPr id="2" name="Picture 1"/>
          <p:cNvPicPr>
            <a:picLocks noChangeAspect="1"/>
          </p:cNvPicPr>
          <p:nvPr/>
        </p:nvPicPr>
        <p:blipFill>
          <a:blip r:embed="rId4"/>
          <a:stretch>
            <a:fillRect/>
          </a:stretch>
        </p:blipFill>
        <p:spPr>
          <a:xfrm>
            <a:off x="3757612" y="2333625"/>
            <a:ext cx="1628775" cy="2190750"/>
          </a:xfrm>
          <a:prstGeom prst="rect">
            <a:avLst/>
          </a:prstGeom>
        </p:spPr>
      </p:pic>
      <p:pic>
        <p:nvPicPr>
          <p:cNvPr id="3" name="Picture 2"/>
          <p:cNvPicPr>
            <a:picLocks noChangeAspect="1"/>
          </p:cNvPicPr>
          <p:nvPr/>
        </p:nvPicPr>
        <p:blipFill>
          <a:blip r:embed="rId4"/>
          <a:stretch>
            <a:fillRect/>
          </a:stretch>
        </p:blipFill>
        <p:spPr>
          <a:xfrm>
            <a:off x="3910012" y="2486025"/>
            <a:ext cx="1628775" cy="2190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p:bldP spid="14" grpId="0"/>
      <p:bldP spid="15" grpId="0"/>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j01827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6"/>
          <p:cNvSpPr txBox="1">
            <a:spLocks noChangeArrowheads="1"/>
          </p:cNvSpPr>
          <p:nvPr/>
        </p:nvSpPr>
        <p:spPr bwMode="auto">
          <a:xfrm>
            <a:off x="755650" y="260350"/>
            <a:ext cx="5832475" cy="1311275"/>
          </a:xfrm>
          <a:prstGeom prst="rect">
            <a:avLst/>
          </a:prstGeom>
          <a:solidFill>
            <a:schemeClr val="accent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algn="ctr">
              <a:spcBef>
                <a:spcPct val="50000"/>
              </a:spcBef>
              <a:defRPr/>
            </a:pPr>
            <a:r>
              <a:rPr lang="en-GB" dirty="0">
                <a:solidFill>
                  <a:schemeClr val="lt1"/>
                </a:solidFill>
                <a:latin typeface="+mn-lt"/>
                <a:ea typeface="+mn-ea"/>
              </a:rPr>
              <a:t>Los </a:t>
            </a:r>
            <a:r>
              <a:rPr lang="en-GB" dirty="0" err="1">
                <a:solidFill>
                  <a:schemeClr val="lt1"/>
                </a:solidFill>
                <a:latin typeface="+mn-lt"/>
                <a:ea typeface="+mn-ea"/>
              </a:rPr>
              <a:t>extraterrestres</a:t>
            </a:r>
            <a:r>
              <a:rPr lang="en-GB" dirty="0">
                <a:solidFill>
                  <a:schemeClr val="lt1"/>
                </a:solidFill>
                <a:latin typeface="+mn-lt"/>
                <a:ea typeface="+mn-ea"/>
              </a:rPr>
              <a:t> del plan</a:t>
            </a:r>
            <a:r>
              <a:rPr lang="en-US" dirty="0">
                <a:solidFill>
                  <a:schemeClr val="lt1"/>
                </a:solidFill>
                <a:latin typeface="+mn-lt"/>
                <a:ea typeface="+mn-ea"/>
              </a:rPr>
              <a:t>eta </a:t>
            </a:r>
            <a:r>
              <a:rPr lang="en-US" dirty="0" err="1">
                <a:solidFill>
                  <a:schemeClr val="lt1"/>
                </a:solidFill>
                <a:latin typeface="+mn-lt"/>
                <a:ea typeface="+mn-ea"/>
              </a:rPr>
              <a:t>Saturno</a:t>
            </a:r>
            <a:endParaRPr lang="en-US" dirty="0">
              <a:solidFill>
                <a:schemeClr val="lt1"/>
              </a:solidFill>
              <a:latin typeface="+mn-lt"/>
              <a:ea typeface="+mn-ea"/>
            </a:endParaRPr>
          </a:p>
        </p:txBody>
      </p:sp>
      <p:pic>
        <p:nvPicPr>
          <p:cNvPr id="2055" name="MSj03886260000%5b1%5d.wav">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859338" y="71739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031603"/>
      </p:ext>
    </p:extLst>
  </p:cSld>
  <p:clrMapOvr>
    <a:masterClrMapping/>
  </p:clrMapOvr>
  <p:transition>
    <p:sndAc>
      <p:stSnd>
        <p:snd r:embed="rId4" name="1 - Los extraterrestres del planeta Saturn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656" fill="hold"/>
                                        <p:tgtEl>
                                          <p:spTgt spid="20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5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rrowheads="1"/>
          </p:cNvSpPr>
          <p:nvPr/>
        </p:nvSpPr>
        <p:spPr bwMode="auto">
          <a:xfrm>
            <a:off x="-757238" y="4652963"/>
            <a:ext cx="10801351" cy="4751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3075" name="Oval 3"/>
          <p:cNvSpPr>
            <a:spLocks noChangeArrowheads="1"/>
          </p:cNvSpPr>
          <p:nvPr/>
        </p:nvSpPr>
        <p:spPr bwMode="auto">
          <a:xfrm>
            <a:off x="1331913" y="5734050"/>
            <a:ext cx="6480175" cy="1798638"/>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n-US"/>
          </a:p>
        </p:txBody>
      </p:sp>
      <p:pic>
        <p:nvPicPr>
          <p:cNvPr id="4101" name="Picture 5" descr="MMj02837350000[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2133600"/>
            <a:ext cx="294798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AutoShape 6"/>
          <p:cNvSpPr>
            <a:spLocks noChangeArrowheads="1"/>
          </p:cNvSpPr>
          <p:nvPr/>
        </p:nvSpPr>
        <p:spPr bwMode="auto">
          <a:xfrm>
            <a:off x="4284663" y="692150"/>
            <a:ext cx="3887787" cy="1296988"/>
          </a:xfrm>
          <a:prstGeom prst="wedgeEllipseCallout">
            <a:avLst>
              <a:gd name="adj1" fmla="val -43755"/>
              <a:gd name="adj2" fmla="val 116583"/>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a:t>¡</a:t>
            </a:r>
            <a:r>
              <a:rPr lang="en-GB" altLang="en-US"/>
              <a:t>Llegamos!</a:t>
            </a:r>
          </a:p>
        </p:txBody>
      </p:sp>
      <p:pic>
        <p:nvPicPr>
          <p:cNvPr id="4103" name="MSj03882670000%5b1%5d.wav">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051050" y="7316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419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0" fill="hold"/>
                                        <p:tgtEl>
                                          <p:spTgt spid="4101"/>
                                        </p:tgtEl>
                                        <p:attrNameLst>
                                          <p:attrName>ppt_x</p:attrName>
                                        </p:attrNameLst>
                                      </p:cBhvr>
                                      <p:tavLst>
                                        <p:tav tm="0">
                                          <p:val>
                                            <p:strVal val="1+#ppt_w/2"/>
                                          </p:val>
                                        </p:tav>
                                        <p:tav tm="100000">
                                          <p:val>
                                            <p:strVal val="#ppt_x"/>
                                          </p:val>
                                        </p:tav>
                                      </p:tavLst>
                                    </p:anim>
                                    <p:anim calcmode="lin" valueType="num">
                                      <p:cBhvr additive="base">
                                        <p:cTn id="8" dur="5000" fill="hold"/>
                                        <p:tgtEl>
                                          <p:spTgt spid="4101"/>
                                        </p:tgtEl>
                                        <p:attrNameLst>
                                          <p:attrName>ppt_y</p:attrName>
                                        </p:attrNameLst>
                                      </p:cBhvr>
                                      <p:tavLst>
                                        <p:tav tm="0">
                                          <p:val>
                                            <p:strVal val="0-#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9005" fill="hold"/>
                                        <p:tgtEl>
                                          <p:spTgt spid="4103"/>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dissolve">
                                      <p:cBhvr>
                                        <p:cTn id="15" dur="500"/>
                                        <p:tgtEl>
                                          <p:spTgt spid="4102"/>
                                        </p:tgtEl>
                                      </p:cBhvr>
                                    </p:animEffect>
                                  </p:childTnLst>
                                  <p:subTnLst>
                                    <p:audio>
                                      <p:cMediaNode>
                                        <p:cTn display="0" masterRel="sameClick">
                                          <p:stCondLst>
                                            <p:cond evt="begin" delay="0">
                                              <p:tn val="13"/>
                                            </p:cond>
                                          </p:stCondLst>
                                          <p:endCondLst>
                                            <p:cond evt="onStopAudio" delay="0">
                                              <p:tgtEl>
                                                <p:sldTgt/>
                                              </p:tgtEl>
                                            </p:cond>
                                          </p:endCondLst>
                                        </p:cTn>
                                        <p:tgtEl>
                                          <p:sndTgt r:embed="rId4" name="16.1.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4103"/>
                </p:tgtEl>
              </p:cMediaNode>
            </p:audio>
          </p:childTnLst>
        </p:cTn>
      </p:par>
    </p:tnLst>
    <p:bldLst>
      <p:bldP spid="410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757238" y="4652963"/>
            <a:ext cx="10801351" cy="4751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4099" name="Oval 3"/>
          <p:cNvSpPr>
            <a:spLocks noChangeArrowheads="1"/>
          </p:cNvSpPr>
          <p:nvPr/>
        </p:nvSpPr>
        <p:spPr bwMode="auto">
          <a:xfrm>
            <a:off x="1331913" y="5734050"/>
            <a:ext cx="6480175" cy="1798638"/>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n-US"/>
          </a:p>
        </p:txBody>
      </p:sp>
      <p:pic>
        <p:nvPicPr>
          <p:cNvPr id="4100" name="Picture 4" descr="MMj02837350000[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2133600"/>
            <a:ext cx="294798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MCj04298210000[1]"/>
          <p:cNvPicPr>
            <a:picLocks noChangeAspect="1" noChangeArrowheads="1"/>
          </p:cNvPicPr>
          <p:nvPr/>
        </p:nvPicPr>
        <p:blipFill>
          <a:blip r:embed="rId3">
            <a:duotone>
              <a:prstClr val="black"/>
              <a:srgbClr val="804000">
                <a:tint val="45000"/>
                <a:satMod val="400000"/>
              </a:srgbClr>
            </a:duotone>
            <a:extLst/>
          </a:blip>
          <a:srcRect/>
          <a:stretch>
            <a:fillRect/>
          </a:stretch>
        </p:blipFill>
        <p:spPr bwMode="auto">
          <a:xfrm>
            <a:off x="4932363" y="2852738"/>
            <a:ext cx="803275" cy="936625"/>
          </a:xfrm>
          <a:prstGeom prst="rect">
            <a:avLst/>
          </a:prstGeom>
          <a:noFill/>
          <a:ln>
            <a:noFill/>
          </a:ln>
          <a:extLst/>
        </p:spPr>
      </p:pic>
      <p:pic>
        <p:nvPicPr>
          <p:cNvPr id="5126" name="Picture 6" descr="MCj0429821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3500438"/>
            <a:ext cx="8032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MCj04298210000[1]"/>
          <p:cNvPicPr>
            <a:picLocks noChangeAspect="1" noChangeArrowheads="1"/>
          </p:cNvPicPr>
          <p:nvPr/>
        </p:nvPicPr>
        <p:blipFill>
          <a:blip r:embed="rId3">
            <a:duotone>
              <a:prstClr val="black"/>
              <a:srgbClr val="FF0000">
                <a:tint val="45000"/>
                <a:satMod val="400000"/>
              </a:srgbClr>
            </a:duotone>
            <a:extLst/>
          </a:blip>
          <a:srcRect/>
          <a:stretch>
            <a:fillRect/>
          </a:stretch>
        </p:blipFill>
        <p:spPr bwMode="auto">
          <a:xfrm>
            <a:off x="4427538" y="3500438"/>
            <a:ext cx="803275" cy="936625"/>
          </a:xfrm>
          <a:prstGeom prst="rect">
            <a:avLst/>
          </a:prstGeom>
          <a:noFill/>
          <a:ln>
            <a:noFill/>
          </a:ln>
          <a:extLst/>
        </p:spPr>
      </p:pic>
      <p:pic>
        <p:nvPicPr>
          <p:cNvPr id="5128" name="Picture 8" descr="MCj04298210000[1]"/>
          <p:cNvPicPr>
            <a:picLocks noChangeAspect="1" noChangeArrowheads="1"/>
          </p:cNvPicPr>
          <p:nvPr/>
        </p:nvPicPr>
        <p:blipFill>
          <a:blip r:embed="rId3">
            <a:duotone>
              <a:prstClr val="black"/>
              <a:srgbClr val="FFFF66">
                <a:tint val="45000"/>
                <a:satMod val="400000"/>
              </a:srgbClr>
            </a:duotone>
            <a:extLst/>
          </a:blip>
          <a:srcRect/>
          <a:stretch>
            <a:fillRect/>
          </a:stretch>
        </p:blipFill>
        <p:spPr bwMode="auto">
          <a:xfrm>
            <a:off x="4211638" y="2708275"/>
            <a:ext cx="803275" cy="936625"/>
          </a:xfrm>
          <a:prstGeom prst="rect">
            <a:avLst/>
          </a:prstGeom>
          <a:noFill/>
          <a:ln>
            <a:noFill/>
          </a:ln>
          <a:extLst/>
        </p:spPr>
      </p:pic>
      <p:pic>
        <p:nvPicPr>
          <p:cNvPr id="5129" name="Picture 9" descr="MCj04298210000[1]"/>
          <p:cNvPicPr>
            <a:picLocks noChangeAspect="1" noChangeArrowheads="1"/>
          </p:cNvPicPr>
          <p:nvPr/>
        </p:nvPicPr>
        <p:blipFill>
          <a:blip r:embed="rId3">
            <a:duotone>
              <a:prstClr val="black"/>
              <a:srgbClr val="0080FF">
                <a:tint val="45000"/>
                <a:satMod val="400000"/>
              </a:srgbClr>
            </a:duotone>
            <a:extLst/>
          </a:blip>
          <a:srcRect/>
          <a:stretch>
            <a:fillRect/>
          </a:stretch>
        </p:blipFill>
        <p:spPr bwMode="auto">
          <a:xfrm>
            <a:off x="3492500" y="2708275"/>
            <a:ext cx="803275" cy="936625"/>
          </a:xfrm>
          <a:prstGeom prst="rect">
            <a:avLst/>
          </a:prstGeom>
          <a:noFill/>
          <a:ln>
            <a:noFill/>
          </a:ln>
          <a:extLst/>
        </p:spPr>
      </p:pic>
    </p:spTree>
    <p:extLst>
      <p:ext uri="{BB962C8B-B14F-4D97-AF65-F5344CB8AC3E}">
        <p14:creationId xmlns:p14="http://schemas.microsoft.com/office/powerpoint/2010/main" val="2283831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22222E-6 7.16763E-6 C -0.03907 0.00186 -0.03976 -0.00022 -0.07136 0.01481 C -0.07292 0.0155 -0.07466 0.01596 -0.07622 0.01689 C -0.079 0.01874 -0.08125 0.02174 -0.08403 0.02336 C -0.08976 0.0266 -0.10157 0.03168 -0.10157 0.03168 C -0.10782 0.04001 -0.11354 0.04694 -0.12223 0.05064 C -0.13229 0.06405 -0.14618 0.07284 -0.15556 0.08671 C -0.15816 0.09041 -0.15868 0.09642 -0.16181 0.09943 C -0.1665 0.10382 -0.1724 0.10498 -0.17778 0.10775 C -0.18038 0.11261 -0.18351 0.11723 -0.18577 0.12255 C -0.18976 0.1318 -0.18924 0.14128 -0.19358 0.15007 C -0.19653 0.16209 -0.19688 0.16533 -0.19688 0.17966 " pathEditMode="relative" ptsTypes="fffffffffffA">
                                      <p:cBhvr>
                                        <p:cTn id="6" dur="2000" fill="hold"/>
                                        <p:tgtEl>
                                          <p:spTgt spid="5126"/>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6.94444E-6 3.87283E-6 C 0.0191 -0.00648 0.04289 0.01479 0.06025 0.02335 C 0.07813 0.03213 0.08768 0.03884 0.10469 0.05086 C 0.13091 0.06936 0.1599 0.08416 0.18403 0.10797 C 0.18699 0.11098 0.1889 0.1156 0.19202 0.11838 C 0.19358 0.11976 0.19532 0.12138 0.19688 0.12277 C 0.20053 0.13248 0.20591 0.14034 0.20956 0.15005 C 0.21494 0.16416 0.21598 0.17803 0.22223 0.19237 C 0.22796 0.20554 0.23733 0.23005 0.23803 0.24531 C 0.23837 0.25456 0.23803 0.26358 0.23803 0.27283 " pathEditMode="relative" ptsTypes="fffffffffA">
                                      <p:cBhvr>
                                        <p:cTn id="10" dur="2000" fill="hold"/>
                                        <p:tgtEl>
                                          <p:spTgt spid="5125"/>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nodeType="clickEffect">
                                  <p:stCondLst>
                                    <p:cond delay="0"/>
                                  </p:stCondLst>
                                  <p:childTnLst>
                                    <p:animMotion origin="layout" path="M 4.16667E-6 -5.20231E-6 C -0.00208 0.00832 -0.00347 0.01664 -0.00469 0.0252 C -0.00417 0.04069 -0.00399 0.05641 -0.00313 0.0719 C -0.00208 0.08947 0.00278 0.10936 0.00486 0.1267 C 0.0059 0.13433 0.00573 0.14219 0.00642 0.15005 C 0.00729 0.15861 0.00955 0.17549 0.00955 0.17549 C 0.00851 0.20716 0.00903 0.21664 0.00486 0.24092 C 0.00365 0.24786 0.00278 0.25502 0.00174 0.26196 C 0.00104 0.26612 4.16667E-6 0.27468 4.16667E-6 0.27468 C -0.00104 0.30358 -0.00469 0.33248 -0.00469 0.36138 " pathEditMode="relative" ptsTypes="fffffffffA">
                                      <p:cBhvr>
                                        <p:cTn id="14" dur="2000" fill="hold"/>
                                        <p:tgtEl>
                                          <p:spTgt spid="5128"/>
                                        </p:tgtEl>
                                        <p:attrNameLst>
                                          <p:attrName>ppt_x</p:attrName>
                                          <p:attrName>ppt_y</p:attrName>
                                        </p:attrNameLst>
                                      </p:cBhvr>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8.33333E-6 6.24277E-6 C 0.02899 0.02567 0.05919 0.07284 0.07778 0.11215 C 0.08039 0.1177 0.08334 0.12325 0.08577 0.12903 C 0.09011 0.13966 0.09011 0.15215 0.09688 0.1607 C 0.10469 0.1822 0.10955 0.20001 0.10955 0.22405 " pathEditMode="relative" ptsTypes="ffffA">
                                      <p:cBhvr>
                                        <p:cTn id="18" dur="2000" fill="hold"/>
                                        <p:tgtEl>
                                          <p:spTgt spid="5127"/>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0.04201 0.01572 C 0.03559 0.0289 0.02656 0.03907 0.01979 0.05179 C 0.00955 0.07121 -0.00018 0.09063 -0.01198 0.1089 C -0.01528 0.12624 -0.01077 0.10913 -0.02465 0.12994 C -0.02865 0.13572 -0.02934 0.14451 -0.03264 0.15098 C -0.05764 0.20162 -0.02622 0.13017 -0.04844 0.19121 C -0.05399 0.20624 -0.06268 0.23769 -0.06268 0.23792 C -0.06406 0.25202 -0.0658 0.26589 -0.06754 0.28 C -0.06702 0.28994 -0.06684 0.29988 -0.06597 0.30959 C -0.0658 0.31191 -0.06493 0.31399 -0.06424 0.31607 C -0.06337 0.31838 -0.06129 0.31977 -0.06111 0.32231 C -0.06024 0.33133 -0.06111 0.34058 -0.06111 0.34983 " pathEditMode="relative" rAng="0" ptsTypes="fffffffffffA">
                                      <p:cBhvr>
                                        <p:cTn id="22" dur="2000" fill="hold"/>
                                        <p:tgtEl>
                                          <p:spTgt spid="5129"/>
                                        </p:tgtEl>
                                        <p:attrNameLst>
                                          <p:attrName>ppt_x</p:attrName>
                                          <p:attrName>ppt_y</p:attrName>
                                        </p:attrNameLst>
                                      </p:cBhvr>
                                      <p:rCtr x="-5486" y="16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757238" y="4652963"/>
            <a:ext cx="10801351" cy="4751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5123" name="Oval 3"/>
          <p:cNvSpPr>
            <a:spLocks noChangeArrowheads="1"/>
          </p:cNvSpPr>
          <p:nvPr/>
        </p:nvSpPr>
        <p:spPr bwMode="auto">
          <a:xfrm>
            <a:off x="1331913" y="5734050"/>
            <a:ext cx="6480175" cy="1798638"/>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n-US"/>
          </a:p>
        </p:txBody>
      </p:sp>
      <p:pic>
        <p:nvPicPr>
          <p:cNvPr id="5124" name="Picture 6" descr="MCj04298210000[1]"/>
          <p:cNvPicPr>
            <a:picLocks noChangeAspect="1" noChangeArrowheads="1"/>
          </p:cNvPicPr>
          <p:nvPr/>
        </p:nvPicPr>
        <p:blipFill>
          <a:blip r:embed="rId5">
            <a:duotone>
              <a:prstClr val="black"/>
              <a:srgbClr val="FFFF00">
                <a:tint val="45000"/>
                <a:satMod val="400000"/>
              </a:srgbClr>
            </a:duotone>
            <a:extLst/>
          </a:blip>
          <a:srcRect/>
          <a:stretch>
            <a:fillRect/>
          </a:stretch>
        </p:blipFill>
        <p:spPr bwMode="auto">
          <a:xfrm>
            <a:off x="1763713" y="2997200"/>
            <a:ext cx="1668462" cy="1944688"/>
          </a:xfrm>
          <a:prstGeom prst="rect">
            <a:avLst/>
          </a:prstGeom>
          <a:noFill/>
          <a:ln>
            <a:noFill/>
          </a:ln>
          <a:extLst/>
        </p:spPr>
      </p:pic>
      <p:sp>
        <p:nvSpPr>
          <p:cNvPr id="6154" name="AutoShape 10"/>
          <p:cNvSpPr>
            <a:spLocks noChangeArrowheads="1"/>
          </p:cNvSpPr>
          <p:nvPr/>
        </p:nvSpPr>
        <p:spPr bwMode="auto">
          <a:xfrm>
            <a:off x="250825" y="188913"/>
            <a:ext cx="3960813" cy="2016125"/>
          </a:xfrm>
          <a:prstGeom prst="wedgeEllipseCallout">
            <a:avLst>
              <a:gd name="adj1" fmla="val 24269"/>
              <a:gd name="adj2" fmla="val 87875"/>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GB" altLang="en-US" sz="3200"/>
              <a:t>Me llamo Antonio. Soy amarillo.</a:t>
            </a:r>
            <a:r>
              <a:rPr lang="en-GB" altLang="en-US"/>
              <a:t> </a:t>
            </a:r>
          </a:p>
        </p:txBody>
      </p:sp>
      <p:sp>
        <p:nvSpPr>
          <p:cNvPr id="6155" name="AutoShape 11"/>
          <p:cNvSpPr>
            <a:spLocks noChangeArrowheads="1"/>
          </p:cNvSpPr>
          <p:nvPr/>
        </p:nvSpPr>
        <p:spPr bwMode="auto">
          <a:xfrm>
            <a:off x="5003800" y="260350"/>
            <a:ext cx="3851275" cy="1944688"/>
          </a:xfrm>
          <a:prstGeom prst="wedgeEllipseCallout">
            <a:avLst>
              <a:gd name="adj1" fmla="val -17560"/>
              <a:gd name="adj2" fmla="val 91468"/>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sz="3200"/>
              <a:t>M</a:t>
            </a:r>
            <a:r>
              <a:rPr lang="en-GB" altLang="en-US" sz="3200"/>
              <a:t>e llamo Carlos. Soy azul.</a:t>
            </a:r>
            <a:r>
              <a:rPr lang="en-GB" altLang="en-US"/>
              <a:t> </a:t>
            </a:r>
          </a:p>
        </p:txBody>
      </p:sp>
      <p:pic>
        <p:nvPicPr>
          <p:cNvPr id="5127" name="Picture 12" descr="MCj04298210000[1]"/>
          <p:cNvPicPr>
            <a:picLocks noChangeAspect="1" noChangeArrowheads="1"/>
          </p:cNvPicPr>
          <p:nvPr/>
        </p:nvPicPr>
        <p:blipFill>
          <a:blip r:embed="rId5">
            <a:duotone>
              <a:prstClr val="black"/>
              <a:srgbClr val="0080FF">
                <a:tint val="45000"/>
                <a:satMod val="400000"/>
              </a:srgbClr>
            </a:duotone>
            <a:extLst/>
          </a:blip>
          <a:srcRect/>
          <a:stretch>
            <a:fillRect/>
          </a:stretch>
        </p:blipFill>
        <p:spPr bwMode="auto">
          <a:xfrm>
            <a:off x="4859338" y="2924175"/>
            <a:ext cx="1666875" cy="1944688"/>
          </a:xfrm>
          <a:prstGeom prst="rect">
            <a:avLst/>
          </a:prstGeom>
          <a:noFill/>
          <a:ln>
            <a:noFill/>
          </a:ln>
          <a:extLst/>
        </p:spPr>
      </p:pic>
    </p:spTree>
    <p:extLst>
      <p:ext uri="{BB962C8B-B14F-4D97-AF65-F5344CB8AC3E}">
        <p14:creationId xmlns:p14="http://schemas.microsoft.com/office/powerpoint/2010/main" val="3011610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dissolve">
                                      <p:cBhvr>
                                        <p:cTn id="7" dur="500"/>
                                        <p:tgtEl>
                                          <p:spTgt spid="6154"/>
                                        </p:tgtEl>
                                      </p:cBhvr>
                                    </p:animEffect>
                                  </p:childTnLst>
                                  <p:subTnLst>
                                    <p:audio>
                                      <p:cMediaNode>
                                        <p:cTn display="0" masterRel="sameClick">
                                          <p:stCondLst>
                                            <p:cond evt="begin" delay="0">
                                              <p:tn val="5"/>
                                            </p:cond>
                                          </p:stCondLst>
                                          <p:endCondLst>
                                            <p:cond evt="onStopAudio" delay="0">
                                              <p:tgtEl>
                                                <p:sldTgt/>
                                              </p:tgtEl>
                                            </p:cond>
                                          </p:endCondLst>
                                        </p:cTn>
                                        <p:tgtEl>
                                          <p:sndTgt r:embed="rId3" name="16.2.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55"/>
                                        </p:tgtEl>
                                        <p:attrNameLst>
                                          <p:attrName>style.visibility</p:attrName>
                                        </p:attrNameLst>
                                      </p:cBhvr>
                                      <p:to>
                                        <p:strVal val="visible"/>
                                      </p:to>
                                    </p:set>
                                    <p:animEffect transition="in" filter="dissolve">
                                      <p:cBhvr>
                                        <p:cTn id="12" dur="500"/>
                                        <p:tgtEl>
                                          <p:spTgt spid="6155"/>
                                        </p:tgtEl>
                                      </p:cBhvr>
                                    </p:animEffect>
                                  </p:childTnLst>
                                  <p:subTnLst>
                                    <p:audio>
                                      <p:cMediaNode>
                                        <p:cTn display="0" masterRel="sameClick">
                                          <p:stCondLst>
                                            <p:cond evt="begin" delay="0">
                                              <p:tn val="10"/>
                                            </p:cond>
                                          </p:stCondLst>
                                          <p:endCondLst>
                                            <p:cond evt="onStopAudio" delay="0">
                                              <p:tgtEl>
                                                <p:sldTgt/>
                                              </p:tgtEl>
                                            </p:cond>
                                          </p:endCondLst>
                                        </p:cTn>
                                        <p:tgtEl>
                                          <p:sndTgt r:embed="rId4" name="16.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animBg="1"/>
      <p:bldP spid="615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a:off x="-757238" y="4652963"/>
            <a:ext cx="10801351" cy="4751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6147" name="Oval 3"/>
          <p:cNvSpPr>
            <a:spLocks noChangeArrowheads="1"/>
          </p:cNvSpPr>
          <p:nvPr/>
        </p:nvSpPr>
        <p:spPr bwMode="auto">
          <a:xfrm>
            <a:off x="1331913" y="5734050"/>
            <a:ext cx="6480175" cy="1798638"/>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n-US"/>
          </a:p>
        </p:txBody>
      </p:sp>
      <p:pic>
        <p:nvPicPr>
          <p:cNvPr id="6148" name="Picture 7" descr="MCj04298210000[1]"/>
          <p:cNvPicPr>
            <a:picLocks noChangeAspect="1" noChangeArrowheads="1"/>
          </p:cNvPicPr>
          <p:nvPr/>
        </p:nvPicPr>
        <p:blipFill>
          <a:blip r:embed="rId5">
            <a:duotone>
              <a:prstClr val="black"/>
              <a:srgbClr val="804000">
                <a:tint val="45000"/>
                <a:satMod val="400000"/>
              </a:srgbClr>
            </a:duotone>
            <a:extLst/>
          </a:blip>
          <a:srcRect/>
          <a:stretch>
            <a:fillRect/>
          </a:stretch>
        </p:blipFill>
        <p:spPr bwMode="auto">
          <a:xfrm>
            <a:off x="2195513" y="2852738"/>
            <a:ext cx="1854200" cy="2160587"/>
          </a:xfrm>
          <a:prstGeom prst="rect">
            <a:avLst/>
          </a:prstGeom>
          <a:noFill/>
          <a:ln>
            <a:noFill/>
          </a:ln>
          <a:extLst/>
        </p:spPr>
      </p:pic>
      <p:sp>
        <p:nvSpPr>
          <p:cNvPr id="7177" name="AutoShape 9"/>
          <p:cNvSpPr>
            <a:spLocks noChangeArrowheads="1"/>
          </p:cNvSpPr>
          <p:nvPr/>
        </p:nvSpPr>
        <p:spPr bwMode="auto">
          <a:xfrm>
            <a:off x="250825" y="476250"/>
            <a:ext cx="3744913" cy="2232025"/>
          </a:xfrm>
          <a:prstGeom prst="wedgeEllipseCallout">
            <a:avLst>
              <a:gd name="adj1" fmla="val 24269"/>
              <a:gd name="adj2" fmla="val 61662"/>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GB" altLang="en-US" sz="3200"/>
              <a:t>Me llamo</a:t>
            </a:r>
          </a:p>
          <a:p>
            <a:pPr algn="ctr" eaLnBrk="1" hangingPunct="1"/>
            <a:r>
              <a:rPr lang="en-GB" altLang="en-US" sz="3200"/>
              <a:t>Marta.  Soy marrón.</a:t>
            </a:r>
            <a:r>
              <a:rPr lang="en-GB" altLang="en-US"/>
              <a:t> </a:t>
            </a:r>
          </a:p>
        </p:txBody>
      </p:sp>
      <p:pic>
        <p:nvPicPr>
          <p:cNvPr id="6150" name="Picture 10" descr="MCj04298210000[1]"/>
          <p:cNvPicPr>
            <a:picLocks noChangeAspect="1" noChangeArrowheads="1"/>
          </p:cNvPicPr>
          <p:nvPr/>
        </p:nvPicPr>
        <p:blipFill>
          <a:blip r:embed="rId5">
            <a:duotone>
              <a:prstClr val="black"/>
              <a:srgbClr val="FF0000">
                <a:tint val="45000"/>
                <a:satMod val="400000"/>
              </a:srgbClr>
            </a:duotone>
            <a:extLst/>
          </a:blip>
          <a:srcRect/>
          <a:stretch>
            <a:fillRect/>
          </a:stretch>
        </p:blipFill>
        <p:spPr bwMode="auto">
          <a:xfrm>
            <a:off x="5210175" y="2852738"/>
            <a:ext cx="1976438" cy="2305050"/>
          </a:xfrm>
          <a:prstGeom prst="rect">
            <a:avLst/>
          </a:prstGeom>
          <a:noFill/>
          <a:ln>
            <a:noFill/>
          </a:ln>
          <a:extLst/>
        </p:spPr>
      </p:pic>
      <p:sp>
        <p:nvSpPr>
          <p:cNvPr id="7179" name="AutoShape 11"/>
          <p:cNvSpPr>
            <a:spLocks noChangeArrowheads="1"/>
          </p:cNvSpPr>
          <p:nvPr/>
        </p:nvSpPr>
        <p:spPr bwMode="auto">
          <a:xfrm>
            <a:off x="5076825" y="404813"/>
            <a:ext cx="3744913" cy="2087562"/>
          </a:xfrm>
          <a:prstGeom prst="wedgeEllipseCallout">
            <a:avLst>
              <a:gd name="adj1" fmla="val -22486"/>
              <a:gd name="adj2" fmla="val 77606"/>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GB" altLang="en-US" sz="3200"/>
              <a:t>Me llamo</a:t>
            </a:r>
          </a:p>
          <a:p>
            <a:pPr algn="ctr" eaLnBrk="1" hangingPunct="1"/>
            <a:r>
              <a:rPr lang="en-GB" altLang="en-US" sz="3200"/>
              <a:t>Ricardo.  Soy rojo.</a:t>
            </a:r>
            <a:r>
              <a:rPr lang="en-GB" altLang="en-US"/>
              <a:t> </a:t>
            </a:r>
          </a:p>
        </p:txBody>
      </p:sp>
    </p:spTree>
    <p:extLst>
      <p:ext uri="{BB962C8B-B14F-4D97-AF65-F5344CB8AC3E}">
        <p14:creationId xmlns:p14="http://schemas.microsoft.com/office/powerpoint/2010/main" val="1541822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7"/>
                                        </p:tgtEl>
                                        <p:attrNameLst>
                                          <p:attrName>style.visibility</p:attrName>
                                        </p:attrNameLst>
                                      </p:cBhvr>
                                      <p:to>
                                        <p:strVal val="visible"/>
                                      </p:to>
                                    </p:set>
                                    <p:animEffect transition="in" filter="dissolve">
                                      <p:cBhvr>
                                        <p:cTn id="7" dur="500"/>
                                        <p:tgtEl>
                                          <p:spTgt spid="7177"/>
                                        </p:tgtEl>
                                      </p:cBhvr>
                                    </p:animEffect>
                                  </p:childTnLst>
                                  <p:subTnLst>
                                    <p:audio>
                                      <p:cMediaNode>
                                        <p:cTn display="0" masterRel="sameClick">
                                          <p:stCondLst>
                                            <p:cond evt="begin" delay="0">
                                              <p:tn val="5"/>
                                            </p:cond>
                                          </p:stCondLst>
                                          <p:endCondLst>
                                            <p:cond evt="onStopAudio" delay="0">
                                              <p:tgtEl>
                                                <p:sldTgt/>
                                              </p:tgtEl>
                                            </p:cond>
                                          </p:endCondLst>
                                        </p:cTn>
                                        <p:tgtEl>
                                          <p:sndTgt r:embed="rId3" name="16.4.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9"/>
                                        </p:tgtEl>
                                        <p:attrNameLst>
                                          <p:attrName>style.visibility</p:attrName>
                                        </p:attrNameLst>
                                      </p:cBhvr>
                                      <p:to>
                                        <p:strVal val="visible"/>
                                      </p:to>
                                    </p:set>
                                    <p:animEffect transition="in" filter="dissolve">
                                      <p:cBhvr>
                                        <p:cTn id="12" dur="500"/>
                                        <p:tgtEl>
                                          <p:spTgt spid="7179"/>
                                        </p:tgtEl>
                                      </p:cBhvr>
                                    </p:animEffect>
                                  </p:childTnLst>
                                  <p:subTnLst>
                                    <p:audio>
                                      <p:cMediaNode>
                                        <p:cTn display="0" masterRel="sameClick">
                                          <p:stCondLst>
                                            <p:cond evt="begin" delay="0">
                                              <p:tn val="10"/>
                                            </p:cond>
                                          </p:stCondLst>
                                          <p:endCondLst>
                                            <p:cond evt="onStopAudio" delay="0">
                                              <p:tgtEl>
                                                <p:sldTgt/>
                                              </p:tgtEl>
                                            </p:cond>
                                          </p:endCondLst>
                                        </p:cTn>
                                        <p:tgtEl>
                                          <p:sndTgt r:embed="rId4" name="16.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7" grpId="0" animBg="1"/>
      <p:bldP spid="71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7951397" y="5158401"/>
            <a:ext cx="994410" cy="675097"/>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2962374" y="5624513"/>
            <a:ext cx="3152677" cy="273844"/>
          </a:xfrm>
        </p:spPr>
        <p:txBody>
          <a:bodyPr/>
          <a:lstStyle/>
          <a:p>
            <a:r>
              <a:rPr lang="en-GB"/>
              <a:t>© All rights reserved Northampton Primary Academy Trust 2020</a:t>
            </a:r>
            <a:endParaRPr lang="en-US"/>
          </a:p>
        </p:txBody>
      </p:sp>
      <p:sp>
        <p:nvSpPr>
          <p:cNvPr id="7" name="Content Placeholder 6">
            <a:extLst>
              <a:ext uri="{FF2B5EF4-FFF2-40B4-BE49-F238E27FC236}">
                <a16:creationId xmlns:a16="http://schemas.microsoft.com/office/drawing/2014/main" id="{9EF9355A-C146-49BB-9785-B9A380990EEC}"/>
              </a:ext>
            </a:extLst>
          </p:cNvPr>
          <p:cNvSpPr>
            <a:spLocks noGrp="1"/>
          </p:cNvSpPr>
          <p:nvPr>
            <p:ph idx="1"/>
          </p:nvPr>
        </p:nvSpPr>
        <p:spPr>
          <a:xfrm>
            <a:off x="431136" y="2074453"/>
            <a:ext cx="8156275" cy="2406254"/>
          </a:xfrm>
        </p:spPr>
        <p:txBody>
          <a:bodyPr vert="horz" wrap="square" lIns="68580" tIns="34290" rIns="68580" bIns="34290" numCol="1" rtlCol="0" anchor="t" anchorCtr="0" compatLnSpc="1">
            <a:prstTxWarp prst="textNoShape">
              <a:avLst/>
            </a:prstTxWarp>
            <a:normAutofit fontScale="92500" lnSpcReduction="20000"/>
          </a:bodyPr>
          <a:lstStyle/>
          <a:p>
            <a:pPr marL="0" indent="0" algn="ctr">
              <a:buNone/>
            </a:pPr>
            <a:r>
              <a:rPr lang="en-GB" sz="3000" u="sng">
                <a:ea typeface="+mn-lt"/>
                <a:cs typeface="+mn-lt"/>
                <a:hlinkClick r:id="rId4"/>
              </a:rPr>
              <a:t>https://www.bbc.co.uk/bitesize/clips/zcxpcwx</a:t>
            </a:r>
            <a:r>
              <a:rPr lang="en-GB" sz="3000">
                <a:ea typeface="+mn-lt"/>
                <a:cs typeface="+mn-lt"/>
              </a:rPr>
              <a:t> </a:t>
            </a:r>
            <a:endParaRPr lang="en-US">
              <a:ea typeface="+mn-lt"/>
              <a:cs typeface="+mn-lt"/>
            </a:endParaRPr>
          </a:p>
          <a:p>
            <a:pPr marL="0" indent="0" algn="ctr">
              <a:buNone/>
            </a:pPr>
            <a:endParaRPr lang="en-GB" sz="3000">
              <a:cs typeface="Calibri"/>
            </a:endParaRPr>
          </a:p>
          <a:p>
            <a:pPr marL="0" indent="0" algn="ctr">
              <a:buNone/>
            </a:pPr>
            <a:r>
              <a:rPr lang="en-GB" sz="3000">
                <a:cs typeface="Calibri"/>
              </a:rPr>
              <a:t>The International Space Station is</a:t>
            </a:r>
            <a:r>
              <a:rPr lang="en-GB" sz="3000">
                <a:ea typeface="+mn-lt"/>
                <a:cs typeface="+mn-lt"/>
              </a:rPr>
              <a:t> a laboratory in space where astronauts of different nationalities live and work together for a period of time. They carry out experiments and research whilst orbiting the Earth.</a:t>
            </a:r>
            <a:endParaRPr lang="en-GB" sz="3000" u="sng">
              <a:cs typeface="Calibri"/>
            </a:endParaRPr>
          </a:p>
        </p:txBody>
      </p:sp>
    </p:spTree>
    <p:extLst>
      <p:ext uri="{BB962C8B-B14F-4D97-AF65-F5344CB8AC3E}">
        <p14:creationId xmlns:p14="http://schemas.microsoft.com/office/powerpoint/2010/main" val="3741947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6"/>
          <p:cNvSpPr>
            <a:spLocks noChangeArrowheads="1"/>
          </p:cNvSpPr>
          <p:nvPr/>
        </p:nvSpPr>
        <p:spPr bwMode="auto">
          <a:xfrm>
            <a:off x="-757238" y="4652963"/>
            <a:ext cx="10801351" cy="4751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7171" name="Oval 7"/>
          <p:cNvSpPr>
            <a:spLocks noChangeArrowheads="1"/>
          </p:cNvSpPr>
          <p:nvPr/>
        </p:nvSpPr>
        <p:spPr bwMode="auto">
          <a:xfrm>
            <a:off x="1331913" y="5734050"/>
            <a:ext cx="6480175" cy="1798638"/>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n-US"/>
          </a:p>
        </p:txBody>
      </p:sp>
      <p:pic>
        <p:nvPicPr>
          <p:cNvPr id="7172" name="Picture 8" descr="MCj0429821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2565400"/>
            <a:ext cx="197643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AutoShape 9"/>
          <p:cNvSpPr>
            <a:spLocks noChangeArrowheads="1"/>
          </p:cNvSpPr>
          <p:nvPr/>
        </p:nvSpPr>
        <p:spPr bwMode="auto">
          <a:xfrm>
            <a:off x="250825" y="476250"/>
            <a:ext cx="4465638" cy="2160588"/>
          </a:xfrm>
          <a:prstGeom prst="wedgeEllipseCallout">
            <a:avLst>
              <a:gd name="adj1" fmla="val 33565"/>
              <a:gd name="adj2" fmla="val 65356"/>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GB" altLang="en-US" sz="3200"/>
              <a:t>Y me llamo Vicente.  Soy verde.</a:t>
            </a:r>
            <a:r>
              <a:rPr lang="en-GB" altLang="en-US"/>
              <a:t> </a:t>
            </a:r>
          </a:p>
        </p:txBody>
      </p:sp>
    </p:spTree>
    <p:extLst>
      <p:ext uri="{BB962C8B-B14F-4D97-AF65-F5344CB8AC3E}">
        <p14:creationId xmlns:p14="http://schemas.microsoft.com/office/powerpoint/2010/main" val="4115106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1"/>
                                        </p:tgtEl>
                                        <p:attrNameLst>
                                          <p:attrName>style.visibility</p:attrName>
                                        </p:attrNameLst>
                                      </p:cBhvr>
                                      <p:to>
                                        <p:strVal val="visible"/>
                                      </p:to>
                                    </p:set>
                                    <p:animEffect transition="in" filter="dissolve">
                                      <p:cBhvr>
                                        <p:cTn id="7" dur="500"/>
                                        <p:tgtEl>
                                          <p:spTgt spid="3081"/>
                                        </p:tgtEl>
                                      </p:cBhvr>
                                    </p:animEffect>
                                  </p:childTnLst>
                                  <p:subTnLst>
                                    <p:audio>
                                      <p:cMediaNode>
                                        <p:cTn display="0" masterRel="sameClick">
                                          <p:stCondLst>
                                            <p:cond evt="begin" delay="0">
                                              <p:tn val="5"/>
                                            </p:cond>
                                          </p:stCondLst>
                                          <p:endCondLst>
                                            <p:cond evt="onStopAudio" delay="0">
                                              <p:tgtEl>
                                                <p:sldTgt/>
                                              </p:tgtEl>
                                            </p:cond>
                                          </p:endCondLst>
                                        </p:cTn>
                                        <p:tgtEl>
                                          <p:sndTgt r:embed="rId3" name="16.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ChangeArrowheads="1"/>
          </p:cNvSpPr>
          <p:nvPr/>
        </p:nvSpPr>
        <p:spPr bwMode="auto">
          <a:xfrm>
            <a:off x="-757238" y="4652963"/>
            <a:ext cx="10801351" cy="4751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8195" name="Oval 3"/>
          <p:cNvSpPr>
            <a:spLocks noChangeArrowheads="1"/>
          </p:cNvSpPr>
          <p:nvPr/>
        </p:nvSpPr>
        <p:spPr bwMode="auto">
          <a:xfrm>
            <a:off x="1331913" y="5734050"/>
            <a:ext cx="6480175" cy="1798638"/>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n-US"/>
          </a:p>
        </p:txBody>
      </p:sp>
      <p:pic>
        <p:nvPicPr>
          <p:cNvPr id="8196" name="Picture 4" descr="MCj0429821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076700"/>
            <a:ext cx="15430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AutoShape 5"/>
          <p:cNvSpPr>
            <a:spLocks noChangeArrowheads="1"/>
          </p:cNvSpPr>
          <p:nvPr/>
        </p:nvSpPr>
        <p:spPr bwMode="auto">
          <a:xfrm>
            <a:off x="684213" y="1844675"/>
            <a:ext cx="2808287" cy="1511300"/>
          </a:xfrm>
          <a:prstGeom prst="wedgeEllipseCallout">
            <a:avLst>
              <a:gd name="adj1" fmla="val 7319"/>
              <a:gd name="adj2" fmla="val 99370"/>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sz="3200"/>
              <a:t>¡</a:t>
            </a:r>
            <a:r>
              <a:rPr lang="en-GB" altLang="en-US" sz="3200"/>
              <a:t>Hola mamá!</a:t>
            </a:r>
            <a:r>
              <a:rPr lang="en-GB" altLang="en-US"/>
              <a:t> </a:t>
            </a:r>
          </a:p>
        </p:txBody>
      </p:sp>
      <p:pic>
        <p:nvPicPr>
          <p:cNvPr id="8198" name="Picture 6" descr="MCj0428389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3" y="3213100"/>
            <a:ext cx="2333625"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AutoShape 7"/>
          <p:cNvSpPr>
            <a:spLocks noChangeArrowheads="1"/>
          </p:cNvSpPr>
          <p:nvPr/>
        </p:nvSpPr>
        <p:spPr bwMode="auto">
          <a:xfrm>
            <a:off x="4427538" y="1341438"/>
            <a:ext cx="2808287" cy="1511300"/>
          </a:xfrm>
          <a:prstGeom prst="wedgeEllipseCallout">
            <a:avLst>
              <a:gd name="adj1" fmla="val -3023"/>
              <a:gd name="adj2" fmla="val 137394"/>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sz="3200"/>
              <a:t>¡</a:t>
            </a:r>
            <a:r>
              <a:rPr lang="en-GB" altLang="en-US" sz="3200"/>
              <a:t>Hola Vicente!</a:t>
            </a:r>
            <a:r>
              <a:rPr lang="en-GB" altLang="en-US"/>
              <a:t> </a:t>
            </a:r>
          </a:p>
        </p:txBody>
      </p:sp>
      <p:sp>
        <p:nvSpPr>
          <p:cNvPr id="19464" name="Text Box 8"/>
          <p:cNvSpPr txBox="1">
            <a:spLocks noChangeArrowheads="1"/>
          </p:cNvSpPr>
          <p:nvPr/>
        </p:nvSpPr>
        <p:spPr bwMode="auto">
          <a:xfrm>
            <a:off x="900113" y="333375"/>
            <a:ext cx="4967287" cy="708025"/>
          </a:xfrm>
          <a:prstGeom prst="rect">
            <a:avLst/>
          </a:prstGeom>
          <a:solidFill>
            <a:schemeClr val="accent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a:spcBef>
                <a:spcPct val="50000"/>
              </a:spcBef>
              <a:defRPr/>
            </a:pPr>
            <a:r>
              <a:rPr lang="en-GB">
                <a:solidFill>
                  <a:srgbClr val="FFFFFF"/>
                </a:solidFill>
                <a:latin typeface="Arial" pitchFamily="34" charset="0"/>
                <a:ea typeface="ＭＳ Ｐゴシック" pitchFamily="-84" charset="-128"/>
              </a:rPr>
              <a:t>Aquí está mi mamá.</a:t>
            </a:r>
          </a:p>
        </p:txBody>
      </p:sp>
    </p:spTree>
    <p:extLst>
      <p:ext uri="{BB962C8B-B14F-4D97-AF65-F5344CB8AC3E}">
        <p14:creationId xmlns:p14="http://schemas.microsoft.com/office/powerpoint/2010/main" val="2537830248"/>
      </p:ext>
    </p:extLst>
  </p:cSld>
  <p:clrMapOvr>
    <a:masterClrMapping/>
  </p:clrMapOvr>
  <p:transition>
    <p:sndAc>
      <p:stSnd>
        <p:snd r:embed="rId3" name="16.7.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dissolve">
                                      <p:cBhvr>
                                        <p:cTn id="7" dur="500"/>
                                        <p:tgtEl>
                                          <p:spTgt spid="8197"/>
                                        </p:tgtEl>
                                      </p:cBhvr>
                                    </p:animEffect>
                                  </p:childTnLst>
                                  <p:subTnLst>
                                    <p:audio>
                                      <p:cMediaNode>
                                        <p:cTn display="0" masterRel="sameClick">
                                          <p:stCondLst>
                                            <p:cond evt="begin" delay="0">
                                              <p:tn val="5"/>
                                            </p:cond>
                                          </p:stCondLst>
                                          <p:endCondLst>
                                            <p:cond evt="onStopAudio" delay="0">
                                              <p:tgtEl>
                                                <p:sldTgt/>
                                              </p:tgtEl>
                                            </p:cond>
                                          </p:endCondLst>
                                        </p:cTn>
                                        <p:tgtEl>
                                          <p:sndTgt r:embed="rId4" name="16.8.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9"/>
                                        </p:tgtEl>
                                        <p:attrNameLst>
                                          <p:attrName>style.visibility</p:attrName>
                                        </p:attrNameLst>
                                      </p:cBhvr>
                                      <p:to>
                                        <p:strVal val="visible"/>
                                      </p:to>
                                    </p:set>
                                    <p:animEffect transition="in" filter="dissolve">
                                      <p:cBhvr>
                                        <p:cTn id="12" dur="500"/>
                                        <p:tgtEl>
                                          <p:spTgt spid="8199"/>
                                        </p:tgtEl>
                                      </p:cBhvr>
                                    </p:animEffect>
                                  </p:childTnLst>
                                  <p:subTnLst>
                                    <p:audio>
                                      <p:cMediaNode>
                                        <p:cTn display="0" masterRel="sameClick">
                                          <p:stCondLst>
                                            <p:cond evt="begin" delay="0">
                                              <p:tn val="10"/>
                                            </p:cond>
                                          </p:stCondLst>
                                          <p:endCondLst>
                                            <p:cond evt="onStopAudio" delay="0">
                                              <p:tgtEl>
                                                <p:sldTgt/>
                                              </p:tgtEl>
                                            </p:cond>
                                          </p:endCondLst>
                                        </p:cTn>
                                        <p:tgtEl>
                                          <p:sndTgt r:embed="rId5" name="16.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819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ChangeArrowheads="1"/>
          </p:cNvSpPr>
          <p:nvPr/>
        </p:nvSpPr>
        <p:spPr bwMode="auto">
          <a:xfrm>
            <a:off x="-757238" y="4652963"/>
            <a:ext cx="10801351" cy="4751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9219" name="Oval 3"/>
          <p:cNvSpPr>
            <a:spLocks noChangeArrowheads="1"/>
          </p:cNvSpPr>
          <p:nvPr/>
        </p:nvSpPr>
        <p:spPr bwMode="auto">
          <a:xfrm>
            <a:off x="1331913" y="5734050"/>
            <a:ext cx="6480175" cy="1798638"/>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n-US"/>
          </a:p>
        </p:txBody>
      </p:sp>
      <p:pic>
        <p:nvPicPr>
          <p:cNvPr id="9220" name="Picture 4" descr="MCj0429821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076700"/>
            <a:ext cx="15430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MCj0428389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3213100"/>
            <a:ext cx="2333625"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8"/>
          <p:cNvSpPr txBox="1">
            <a:spLocks noChangeArrowheads="1"/>
          </p:cNvSpPr>
          <p:nvPr/>
        </p:nvSpPr>
        <p:spPr bwMode="auto">
          <a:xfrm>
            <a:off x="900113" y="333375"/>
            <a:ext cx="5616575" cy="708025"/>
          </a:xfrm>
          <a:prstGeom prst="rect">
            <a:avLst/>
          </a:prstGeom>
          <a:solidFill>
            <a:schemeClr val="accent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a:spcBef>
                <a:spcPct val="50000"/>
              </a:spcBef>
              <a:defRPr/>
            </a:pPr>
            <a:r>
              <a:rPr lang="en-GB">
                <a:solidFill>
                  <a:srgbClr val="FFFFFF"/>
                </a:solidFill>
                <a:latin typeface="Arial" pitchFamily="34" charset="0"/>
                <a:ea typeface="ＭＳ Ｐゴシック" pitchFamily="-84" charset="-128"/>
              </a:rPr>
              <a:t>Mamá es de color rosa.</a:t>
            </a:r>
          </a:p>
        </p:txBody>
      </p:sp>
    </p:spTree>
    <p:extLst>
      <p:ext uri="{BB962C8B-B14F-4D97-AF65-F5344CB8AC3E}">
        <p14:creationId xmlns:p14="http://schemas.microsoft.com/office/powerpoint/2010/main" val="3465993043"/>
      </p:ext>
    </p:extLst>
  </p:cSld>
  <p:clrMapOvr>
    <a:masterClrMapping/>
  </p:clrMapOvr>
  <p:transition>
    <p:sndAc>
      <p:stSnd>
        <p:snd r:embed="rId3" name="16.10.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757238" y="4652963"/>
            <a:ext cx="10801351" cy="4751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10243" name="Oval 3"/>
          <p:cNvSpPr>
            <a:spLocks noChangeArrowheads="1"/>
          </p:cNvSpPr>
          <p:nvPr/>
        </p:nvSpPr>
        <p:spPr bwMode="auto">
          <a:xfrm>
            <a:off x="1331913" y="5734050"/>
            <a:ext cx="6480175" cy="1798638"/>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n-US"/>
          </a:p>
        </p:txBody>
      </p:sp>
      <p:pic>
        <p:nvPicPr>
          <p:cNvPr id="10244" name="Picture 4" descr="MCj0429821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076700"/>
            <a:ext cx="15430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AutoShape 5"/>
          <p:cNvSpPr>
            <a:spLocks noChangeArrowheads="1"/>
          </p:cNvSpPr>
          <p:nvPr/>
        </p:nvSpPr>
        <p:spPr bwMode="auto">
          <a:xfrm>
            <a:off x="684213" y="1844675"/>
            <a:ext cx="3095625" cy="1511300"/>
          </a:xfrm>
          <a:prstGeom prst="wedgeEllipseCallout">
            <a:avLst>
              <a:gd name="adj1" fmla="val 7319"/>
              <a:gd name="adj2" fmla="val 99370"/>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sz="3200"/>
              <a:t>¡</a:t>
            </a:r>
            <a:r>
              <a:rPr lang="en-GB" altLang="en-US" sz="3200"/>
              <a:t>Hola papá!</a:t>
            </a:r>
            <a:r>
              <a:rPr lang="en-GB" altLang="en-US"/>
              <a:t> </a:t>
            </a:r>
          </a:p>
        </p:txBody>
      </p:sp>
      <p:sp>
        <p:nvSpPr>
          <p:cNvPr id="9223" name="AutoShape 7"/>
          <p:cNvSpPr>
            <a:spLocks noChangeArrowheads="1"/>
          </p:cNvSpPr>
          <p:nvPr/>
        </p:nvSpPr>
        <p:spPr bwMode="auto">
          <a:xfrm>
            <a:off x="4427538" y="1341438"/>
            <a:ext cx="2808287" cy="1511300"/>
          </a:xfrm>
          <a:prstGeom prst="wedgeEllipseCallout">
            <a:avLst>
              <a:gd name="adj1" fmla="val 22810"/>
              <a:gd name="adj2" fmla="val 113343"/>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sz="3200"/>
              <a:t>¡</a:t>
            </a:r>
            <a:r>
              <a:rPr lang="en-GB" altLang="en-US" sz="3200"/>
              <a:t>Hola Vicente!</a:t>
            </a:r>
            <a:r>
              <a:rPr lang="en-GB" altLang="en-US"/>
              <a:t> </a:t>
            </a:r>
          </a:p>
        </p:txBody>
      </p:sp>
      <p:sp>
        <p:nvSpPr>
          <p:cNvPr id="21511" name="Text Box 8"/>
          <p:cNvSpPr txBox="1">
            <a:spLocks noChangeArrowheads="1"/>
          </p:cNvSpPr>
          <p:nvPr/>
        </p:nvSpPr>
        <p:spPr bwMode="auto">
          <a:xfrm>
            <a:off x="900113" y="333375"/>
            <a:ext cx="4464050" cy="708025"/>
          </a:xfrm>
          <a:prstGeom prst="rect">
            <a:avLst/>
          </a:prstGeom>
          <a:solidFill>
            <a:schemeClr val="accent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a:spcBef>
                <a:spcPct val="50000"/>
              </a:spcBef>
              <a:defRPr/>
            </a:pPr>
            <a:r>
              <a:rPr lang="en-GB">
                <a:solidFill>
                  <a:srgbClr val="FFFFFF"/>
                </a:solidFill>
                <a:latin typeface="Arial" pitchFamily="34" charset="0"/>
                <a:ea typeface="ＭＳ Ｐゴシック" pitchFamily="-84" charset="-128"/>
              </a:rPr>
              <a:t>Aquí está mi papá.</a:t>
            </a:r>
          </a:p>
        </p:txBody>
      </p:sp>
      <p:pic>
        <p:nvPicPr>
          <p:cNvPr id="9225" name="Picture 9" descr="MCj0428391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2997200"/>
            <a:ext cx="20113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14396"/>
      </p:ext>
    </p:extLst>
  </p:cSld>
  <p:clrMapOvr>
    <a:masterClrMapping/>
  </p:clrMapOvr>
  <p:transition>
    <p:sndAc>
      <p:stSnd>
        <p:snd r:embed="rId3" name="16.1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9225"/>
                                        </p:tgtEl>
                                        <p:attrNameLst>
                                          <p:attrName>style.visibility</p:attrName>
                                        </p:attrNameLst>
                                      </p:cBhvr>
                                      <p:to>
                                        <p:strVal val="visible"/>
                                      </p:to>
                                    </p:set>
                                    <p:anim calcmode="lin" valueType="num">
                                      <p:cBhvr additive="base">
                                        <p:cTn id="7" dur="500" fill="hold"/>
                                        <p:tgtEl>
                                          <p:spTgt spid="9225"/>
                                        </p:tgtEl>
                                        <p:attrNameLst>
                                          <p:attrName>ppt_x</p:attrName>
                                        </p:attrNameLst>
                                      </p:cBhvr>
                                      <p:tavLst>
                                        <p:tav tm="0">
                                          <p:val>
                                            <p:strVal val="1+#ppt_w/2"/>
                                          </p:val>
                                        </p:tav>
                                        <p:tav tm="100000">
                                          <p:val>
                                            <p:strVal val="#ppt_x"/>
                                          </p:val>
                                        </p:tav>
                                      </p:tavLst>
                                    </p:anim>
                                    <p:anim calcmode="lin" valueType="num">
                                      <p:cBhvr additive="base">
                                        <p:cTn id="8" dur="500" fill="hold"/>
                                        <p:tgtEl>
                                          <p:spTgt spid="92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221"/>
                                        </p:tgtEl>
                                        <p:attrNameLst>
                                          <p:attrName>style.visibility</p:attrName>
                                        </p:attrNameLst>
                                      </p:cBhvr>
                                      <p:to>
                                        <p:strVal val="visible"/>
                                      </p:to>
                                    </p:set>
                                    <p:animEffect transition="in" filter="dissolve">
                                      <p:cBhvr>
                                        <p:cTn id="13" dur="500"/>
                                        <p:tgtEl>
                                          <p:spTgt spid="9221"/>
                                        </p:tgtEl>
                                      </p:cBhvr>
                                    </p:animEffect>
                                  </p:childTnLst>
                                  <p:subTnLst>
                                    <p:audio>
                                      <p:cMediaNode>
                                        <p:cTn display="0" masterRel="sameClick">
                                          <p:stCondLst>
                                            <p:cond evt="begin" delay="0">
                                              <p:tn val="11"/>
                                            </p:cond>
                                          </p:stCondLst>
                                          <p:endCondLst>
                                            <p:cond evt="onStopAudio" delay="0">
                                              <p:tgtEl>
                                                <p:sldTgt/>
                                              </p:tgtEl>
                                            </p:cond>
                                          </p:endCondLst>
                                        </p:cTn>
                                        <p:tgtEl>
                                          <p:sndTgt r:embed="rId4" name="16.12.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223"/>
                                        </p:tgtEl>
                                        <p:attrNameLst>
                                          <p:attrName>style.visibility</p:attrName>
                                        </p:attrNameLst>
                                      </p:cBhvr>
                                      <p:to>
                                        <p:strVal val="visible"/>
                                      </p:to>
                                    </p:set>
                                    <p:animEffect transition="in" filter="dissolve">
                                      <p:cBhvr>
                                        <p:cTn id="18" dur="500"/>
                                        <p:tgtEl>
                                          <p:spTgt spid="9223"/>
                                        </p:tgtEl>
                                      </p:cBhvr>
                                    </p:animEffect>
                                  </p:childTnLst>
                                  <p:subTnLst>
                                    <p:audio>
                                      <p:cMediaNode>
                                        <p:cTn display="0" masterRel="sameClick">
                                          <p:stCondLst>
                                            <p:cond evt="begin" delay="0">
                                              <p:tn val="16"/>
                                            </p:cond>
                                          </p:stCondLst>
                                          <p:endCondLst>
                                            <p:cond evt="onStopAudio" delay="0">
                                              <p:tgtEl>
                                                <p:sldTgt/>
                                              </p:tgtEl>
                                            </p:cond>
                                          </p:endCondLst>
                                        </p:cTn>
                                        <p:tgtEl>
                                          <p:sndTgt r:embed="rId5" name="16.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757238" y="4652963"/>
            <a:ext cx="10801351" cy="4751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11267" name="Oval 3"/>
          <p:cNvSpPr>
            <a:spLocks noChangeArrowheads="1"/>
          </p:cNvSpPr>
          <p:nvPr/>
        </p:nvSpPr>
        <p:spPr bwMode="auto">
          <a:xfrm>
            <a:off x="1331913" y="5734050"/>
            <a:ext cx="6480175" cy="1798638"/>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n-US"/>
          </a:p>
        </p:txBody>
      </p:sp>
      <p:pic>
        <p:nvPicPr>
          <p:cNvPr id="11268" name="Picture 4" descr="MCj0429821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076700"/>
            <a:ext cx="15430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7"/>
          <p:cNvSpPr txBox="1">
            <a:spLocks noChangeArrowheads="1"/>
          </p:cNvSpPr>
          <p:nvPr/>
        </p:nvSpPr>
        <p:spPr bwMode="auto">
          <a:xfrm>
            <a:off x="900113" y="333375"/>
            <a:ext cx="4535487" cy="708025"/>
          </a:xfrm>
          <a:prstGeom prst="rect">
            <a:avLst/>
          </a:prstGeom>
          <a:solidFill>
            <a:schemeClr val="accent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a:spcBef>
                <a:spcPct val="50000"/>
              </a:spcBef>
              <a:defRPr/>
            </a:pPr>
            <a:r>
              <a:rPr lang="en-GB" dirty="0" err="1">
                <a:solidFill>
                  <a:srgbClr val="FFFFFF"/>
                </a:solidFill>
                <a:latin typeface="Arial" pitchFamily="34" charset="0"/>
                <a:ea typeface="ＭＳ Ｐゴシック" pitchFamily="-84" charset="-128"/>
              </a:rPr>
              <a:t>Papá</a:t>
            </a:r>
            <a:r>
              <a:rPr lang="en-GB" dirty="0">
                <a:solidFill>
                  <a:srgbClr val="FFFFFF"/>
                </a:solidFill>
                <a:latin typeface="Arial" pitchFamily="34" charset="0"/>
                <a:ea typeface="ＭＳ Ｐゴシック" pitchFamily="-84" charset="-128"/>
              </a:rPr>
              <a:t> </a:t>
            </a:r>
            <a:r>
              <a:rPr lang="en-GB" dirty="0" err="1">
                <a:solidFill>
                  <a:srgbClr val="FFFFFF"/>
                </a:solidFill>
                <a:latin typeface="Arial" pitchFamily="34" charset="0"/>
                <a:ea typeface="ＭＳ Ｐゴシック" pitchFamily="-84" charset="-128"/>
              </a:rPr>
              <a:t>es</a:t>
            </a:r>
            <a:r>
              <a:rPr lang="en-GB" dirty="0">
                <a:solidFill>
                  <a:srgbClr val="FFFFFF"/>
                </a:solidFill>
                <a:latin typeface="Arial" pitchFamily="34" charset="0"/>
                <a:ea typeface="ＭＳ Ｐゴシック" pitchFamily="-84" charset="-128"/>
              </a:rPr>
              <a:t> </a:t>
            </a:r>
            <a:r>
              <a:rPr lang="en-GB" dirty="0" err="1">
                <a:solidFill>
                  <a:srgbClr val="FFFFFF"/>
                </a:solidFill>
                <a:latin typeface="Arial" pitchFamily="34" charset="0"/>
                <a:ea typeface="ＭＳ Ｐゴシック" pitchFamily="-84" charset="-128"/>
              </a:rPr>
              <a:t>gracioso</a:t>
            </a:r>
            <a:r>
              <a:rPr lang="en-GB" dirty="0">
                <a:solidFill>
                  <a:srgbClr val="FFFFFF"/>
                </a:solidFill>
                <a:latin typeface="Arial" pitchFamily="34" charset="0"/>
                <a:ea typeface="ＭＳ Ｐゴシック" pitchFamily="-84" charset="-128"/>
              </a:rPr>
              <a:t>.</a:t>
            </a:r>
            <a:endParaRPr lang="en-US" dirty="0">
              <a:solidFill>
                <a:srgbClr val="FFFFFF"/>
              </a:solidFill>
              <a:latin typeface="Arial" pitchFamily="34" charset="0"/>
              <a:ea typeface="ＭＳ Ｐゴシック" pitchFamily="-84" charset="-128"/>
            </a:endParaRPr>
          </a:p>
        </p:txBody>
      </p:sp>
      <p:pic>
        <p:nvPicPr>
          <p:cNvPr id="11270" name="Picture 8" descr="MCj0428391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2997200"/>
            <a:ext cx="20113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891214"/>
      </p:ext>
    </p:extLst>
  </p:cSld>
  <p:clrMapOvr>
    <a:masterClrMapping/>
  </p:clrMapOvr>
  <p:transition>
    <p:sndAc>
      <p:stSnd>
        <p:snd r:embed="rId3" name="16.14.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ChangeArrowheads="1"/>
          </p:cNvSpPr>
          <p:nvPr/>
        </p:nvSpPr>
        <p:spPr bwMode="auto">
          <a:xfrm>
            <a:off x="-757238" y="4652963"/>
            <a:ext cx="10801351" cy="4751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12291" name="Oval 3"/>
          <p:cNvSpPr>
            <a:spLocks noChangeArrowheads="1"/>
          </p:cNvSpPr>
          <p:nvPr/>
        </p:nvSpPr>
        <p:spPr bwMode="auto">
          <a:xfrm>
            <a:off x="1331913" y="5734050"/>
            <a:ext cx="6480175" cy="1798638"/>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n-US"/>
          </a:p>
        </p:txBody>
      </p:sp>
      <p:pic>
        <p:nvPicPr>
          <p:cNvPr id="12292" name="Picture 4" descr="MCj0429821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076700"/>
            <a:ext cx="15430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AutoShape 5"/>
          <p:cNvSpPr>
            <a:spLocks noChangeArrowheads="1"/>
          </p:cNvSpPr>
          <p:nvPr/>
        </p:nvSpPr>
        <p:spPr bwMode="auto">
          <a:xfrm>
            <a:off x="684213" y="1844675"/>
            <a:ext cx="3527425" cy="1511300"/>
          </a:xfrm>
          <a:prstGeom prst="wedgeEllipseCallout">
            <a:avLst>
              <a:gd name="adj1" fmla="val 7319"/>
              <a:gd name="adj2" fmla="val 99370"/>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sz="3200"/>
              <a:t>¡</a:t>
            </a:r>
            <a:r>
              <a:rPr lang="en-GB" altLang="en-US" sz="3200"/>
              <a:t>Buenos días Cristina!</a:t>
            </a:r>
            <a:r>
              <a:rPr lang="en-GB" altLang="en-US"/>
              <a:t> </a:t>
            </a:r>
          </a:p>
        </p:txBody>
      </p:sp>
      <p:sp>
        <p:nvSpPr>
          <p:cNvPr id="23558" name="Text Box 7"/>
          <p:cNvSpPr txBox="1">
            <a:spLocks noChangeArrowheads="1"/>
          </p:cNvSpPr>
          <p:nvPr/>
        </p:nvSpPr>
        <p:spPr bwMode="auto">
          <a:xfrm>
            <a:off x="395288" y="333375"/>
            <a:ext cx="6624637" cy="708025"/>
          </a:xfrm>
          <a:prstGeom prst="rect">
            <a:avLst/>
          </a:prstGeom>
          <a:solidFill>
            <a:schemeClr val="accent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a:spcBef>
                <a:spcPct val="50000"/>
              </a:spcBef>
              <a:defRPr/>
            </a:pPr>
            <a:r>
              <a:rPr lang="en-GB">
                <a:solidFill>
                  <a:srgbClr val="FFFFFF"/>
                </a:solidFill>
                <a:latin typeface="Arial" pitchFamily="34" charset="0"/>
                <a:ea typeface="ＭＳ Ｐゴシック" pitchFamily="-84" charset="-128"/>
              </a:rPr>
              <a:t>Aquí está mi profe, Cristina.</a:t>
            </a:r>
          </a:p>
        </p:txBody>
      </p:sp>
      <p:pic>
        <p:nvPicPr>
          <p:cNvPr id="10248" name="Picture 8" descr="MCj0428391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2997200"/>
            <a:ext cx="20113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MCj0083299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2781300"/>
            <a:ext cx="1785937"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AutoShape 6"/>
          <p:cNvSpPr>
            <a:spLocks noChangeArrowheads="1"/>
          </p:cNvSpPr>
          <p:nvPr/>
        </p:nvSpPr>
        <p:spPr bwMode="auto">
          <a:xfrm>
            <a:off x="3995738" y="1341438"/>
            <a:ext cx="3673475" cy="1511300"/>
          </a:xfrm>
          <a:prstGeom prst="wedgeEllipseCallout">
            <a:avLst>
              <a:gd name="adj1" fmla="val 22810"/>
              <a:gd name="adj2" fmla="val 113343"/>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sz="3200"/>
              <a:t>¡Buenos días Vicente</a:t>
            </a:r>
            <a:r>
              <a:rPr lang="en-GB" altLang="en-US" sz="3200"/>
              <a:t>!</a:t>
            </a:r>
            <a:r>
              <a:rPr lang="en-GB" altLang="en-US"/>
              <a:t> </a:t>
            </a:r>
          </a:p>
        </p:txBody>
      </p:sp>
    </p:spTree>
    <p:extLst>
      <p:ext uri="{BB962C8B-B14F-4D97-AF65-F5344CB8AC3E}">
        <p14:creationId xmlns:p14="http://schemas.microsoft.com/office/powerpoint/2010/main" val="1133635994"/>
      </p:ext>
    </p:extLst>
  </p:cSld>
  <p:clrMapOvr>
    <a:masterClrMapping/>
  </p:clrMapOvr>
  <p:transition>
    <p:sndAc>
      <p:stSnd>
        <p:snd r:embed="rId3" name="16.15.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anim calcmode="lin" valueType="num">
                                      <p:cBhvr additive="base">
                                        <p:cTn id="7" dur="500" fill="hold"/>
                                        <p:tgtEl>
                                          <p:spTgt spid="10248"/>
                                        </p:tgtEl>
                                        <p:attrNameLst>
                                          <p:attrName>ppt_x</p:attrName>
                                        </p:attrNameLst>
                                      </p:cBhvr>
                                      <p:tavLst>
                                        <p:tav tm="0">
                                          <p:val>
                                            <p:strVal val="1+#ppt_w/2"/>
                                          </p:val>
                                        </p:tav>
                                        <p:tav tm="100000">
                                          <p:val>
                                            <p:strVal val="#ppt_x"/>
                                          </p:val>
                                        </p:tav>
                                      </p:tavLst>
                                    </p:anim>
                                    <p:anim calcmode="lin" valueType="num">
                                      <p:cBhvr additive="base">
                                        <p:cTn id="8" dur="500" fill="hold"/>
                                        <p:tgtEl>
                                          <p:spTgt spid="1024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49"/>
                                        </p:tgtEl>
                                        <p:attrNameLst>
                                          <p:attrName>style.visibility</p:attrName>
                                        </p:attrNameLst>
                                      </p:cBhvr>
                                      <p:to>
                                        <p:strVal val="visible"/>
                                      </p:to>
                                    </p:set>
                                    <p:anim calcmode="lin" valueType="num">
                                      <p:cBhvr additive="base">
                                        <p:cTn id="11" dur="500" fill="hold"/>
                                        <p:tgtEl>
                                          <p:spTgt spid="10249"/>
                                        </p:tgtEl>
                                        <p:attrNameLst>
                                          <p:attrName>ppt_x</p:attrName>
                                        </p:attrNameLst>
                                      </p:cBhvr>
                                      <p:tavLst>
                                        <p:tav tm="0">
                                          <p:val>
                                            <p:strVal val="1+#ppt_w/2"/>
                                          </p:val>
                                        </p:tav>
                                        <p:tav tm="100000">
                                          <p:val>
                                            <p:strVal val="#ppt_x"/>
                                          </p:val>
                                        </p:tav>
                                      </p:tavLst>
                                    </p:anim>
                                    <p:anim calcmode="lin" valueType="num">
                                      <p:cBhvr additive="base">
                                        <p:cTn id="12" dur="500" fill="hold"/>
                                        <p:tgtEl>
                                          <p:spTgt spid="1024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dissolve">
                                      <p:cBhvr>
                                        <p:cTn id="17" dur="500"/>
                                        <p:tgtEl>
                                          <p:spTgt spid="10245"/>
                                        </p:tgtEl>
                                      </p:cBhvr>
                                    </p:animEffect>
                                  </p:childTnLst>
                                  <p:subTnLst>
                                    <p:audio>
                                      <p:cMediaNode>
                                        <p:cTn display="0" masterRel="sameClick">
                                          <p:stCondLst>
                                            <p:cond evt="begin" delay="0">
                                              <p:tn val="15"/>
                                            </p:cond>
                                          </p:stCondLst>
                                          <p:endCondLst>
                                            <p:cond evt="onStopAudio" delay="0">
                                              <p:tgtEl>
                                                <p:sldTgt/>
                                              </p:tgtEl>
                                            </p:cond>
                                          </p:endCondLst>
                                        </p:cTn>
                                        <p:tgtEl>
                                          <p:sndTgt r:embed="rId4" name="16.16.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46"/>
                                        </p:tgtEl>
                                        <p:attrNameLst>
                                          <p:attrName>style.visibility</p:attrName>
                                        </p:attrNameLst>
                                      </p:cBhvr>
                                      <p:to>
                                        <p:strVal val="visible"/>
                                      </p:to>
                                    </p:set>
                                    <p:animEffect transition="in" filter="dissolve">
                                      <p:cBhvr>
                                        <p:cTn id="22" dur="500"/>
                                        <p:tgtEl>
                                          <p:spTgt spid="10246"/>
                                        </p:tgtEl>
                                      </p:cBhvr>
                                    </p:animEffect>
                                  </p:childTnLst>
                                  <p:subTnLst>
                                    <p:audio>
                                      <p:cMediaNode>
                                        <p:cTn display="0" masterRel="sameClick">
                                          <p:stCondLst>
                                            <p:cond evt="begin" delay="0">
                                              <p:tn val="20"/>
                                            </p:cond>
                                          </p:stCondLst>
                                          <p:endCondLst>
                                            <p:cond evt="onStopAudio" delay="0">
                                              <p:tgtEl>
                                                <p:sldTgt/>
                                              </p:tgtEl>
                                            </p:cond>
                                          </p:endCondLst>
                                        </p:cTn>
                                        <p:tgtEl>
                                          <p:sndTgt r:embed="rId5" name="18 - Buenos dias Vic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24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ChangeArrowheads="1"/>
          </p:cNvSpPr>
          <p:nvPr/>
        </p:nvSpPr>
        <p:spPr bwMode="auto">
          <a:xfrm>
            <a:off x="-757238" y="4652963"/>
            <a:ext cx="10801351" cy="4751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13315" name="Oval 3"/>
          <p:cNvSpPr>
            <a:spLocks noChangeArrowheads="1"/>
          </p:cNvSpPr>
          <p:nvPr/>
        </p:nvSpPr>
        <p:spPr bwMode="auto">
          <a:xfrm>
            <a:off x="1331913" y="5734050"/>
            <a:ext cx="6480175" cy="1798638"/>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n-US"/>
          </a:p>
        </p:txBody>
      </p:sp>
      <p:pic>
        <p:nvPicPr>
          <p:cNvPr id="13316" name="Picture 4" descr="MCj0429821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076700"/>
            <a:ext cx="15430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539750" y="333375"/>
            <a:ext cx="5761038" cy="708025"/>
          </a:xfrm>
          <a:prstGeom prst="rect">
            <a:avLst/>
          </a:prstGeom>
          <a:solidFill>
            <a:schemeClr val="accent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a:spcBef>
                <a:spcPct val="50000"/>
              </a:spcBef>
              <a:defRPr/>
            </a:pPr>
            <a:r>
              <a:rPr lang="en-GB" dirty="0">
                <a:solidFill>
                  <a:schemeClr val="lt1"/>
                </a:solidFill>
                <a:latin typeface="+mn-lt"/>
                <a:ea typeface="+mn-ea"/>
              </a:rPr>
              <a:t>Cristina </a:t>
            </a:r>
            <a:r>
              <a:rPr lang="en-GB" dirty="0" err="1">
                <a:solidFill>
                  <a:schemeClr val="lt1"/>
                </a:solidFill>
                <a:latin typeface="+mn-lt"/>
                <a:ea typeface="+mn-ea"/>
              </a:rPr>
              <a:t>es</a:t>
            </a:r>
            <a:r>
              <a:rPr lang="en-GB" dirty="0">
                <a:solidFill>
                  <a:schemeClr val="lt1"/>
                </a:solidFill>
                <a:latin typeface="+mn-lt"/>
                <a:ea typeface="+mn-ea"/>
              </a:rPr>
              <a:t> </a:t>
            </a:r>
            <a:r>
              <a:rPr lang="en-GB" dirty="0" err="1">
                <a:solidFill>
                  <a:schemeClr val="lt1"/>
                </a:solidFill>
                <a:latin typeface="+mn-lt"/>
                <a:ea typeface="+mn-ea"/>
              </a:rPr>
              <a:t>muy</a:t>
            </a:r>
            <a:r>
              <a:rPr lang="en-US" dirty="0">
                <a:solidFill>
                  <a:schemeClr val="lt1"/>
                </a:solidFill>
                <a:latin typeface="+mn-lt"/>
                <a:ea typeface="+mn-ea"/>
              </a:rPr>
              <a:t> </a:t>
            </a:r>
            <a:r>
              <a:rPr lang="en-US" dirty="0" err="1">
                <a:solidFill>
                  <a:schemeClr val="lt1"/>
                </a:solidFill>
                <a:latin typeface="+mn-lt"/>
                <a:ea typeface="+mn-ea"/>
              </a:rPr>
              <a:t>estricta</a:t>
            </a:r>
            <a:r>
              <a:rPr lang="en-US" dirty="0">
                <a:solidFill>
                  <a:schemeClr val="lt1"/>
                </a:solidFill>
                <a:latin typeface="+mn-lt"/>
                <a:ea typeface="+mn-ea"/>
              </a:rPr>
              <a:t>.</a:t>
            </a:r>
          </a:p>
        </p:txBody>
      </p:sp>
      <p:pic>
        <p:nvPicPr>
          <p:cNvPr id="13318" name="Picture 7" descr="MCj0428391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2997200"/>
            <a:ext cx="20113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8" descr="MCj0083299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2781300"/>
            <a:ext cx="1785937"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742579"/>
      </p:ext>
    </p:extLst>
  </p:cSld>
  <p:clrMapOvr>
    <a:masterClrMapping/>
  </p:clrMapOvr>
  <p:transition>
    <p:sndAc>
      <p:stSnd>
        <p:snd r:embed="rId3" name="16.17.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MCSO00324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11163"/>
            <a:ext cx="9648826" cy="794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 Box 11"/>
          <p:cNvSpPr txBox="1">
            <a:spLocks noChangeArrowheads="1"/>
          </p:cNvSpPr>
          <p:nvPr/>
        </p:nvSpPr>
        <p:spPr bwMode="auto">
          <a:xfrm>
            <a:off x="395288" y="981075"/>
            <a:ext cx="4608512" cy="708025"/>
          </a:xfrm>
          <a:prstGeom prst="rect">
            <a:avLst/>
          </a:prstGeom>
          <a:solidFill>
            <a:schemeClr val="accent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a:spcBef>
                <a:spcPct val="50000"/>
              </a:spcBef>
              <a:defRPr/>
            </a:pPr>
            <a:r>
              <a:rPr lang="en-GB" dirty="0" err="1">
                <a:solidFill>
                  <a:schemeClr val="lt1"/>
                </a:solidFill>
                <a:latin typeface="+mn-lt"/>
                <a:ea typeface="+mn-ea"/>
              </a:rPr>
              <a:t>Juego</a:t>
            </a:r>
            <a:r>
              <a:rPr lang="en-GB" dirty="0">
                <a:solidFill>
                  <a:schemeClr val="lt1"/>
                </a:solidFill>
                <a:latin typeface="+mn-lt"/>
                <a:ea typeface="+mn-ea"/>
              </a:rPr>
              <a:t> </a:t>
            </a:r>
            <a:r>
              <a:rPr lang="en-US" dirty="0">
                <a:solidFill>
                  <a:schemeClr val="lt1"/>
                </a:solidFill>
                <a:latin typeface="+mn-lt"/>
                <a:ea typeface="+mn-ea"/>
              </a:rPr>
              <a:t>al </a:t>
            </a:r>
            <a:r>
              <a:rPr lang="en-US" dirty="0" err="1">
                <a:solidFill>
                  <a:schemeClr val="lt1"/>
                </a:solidFill>
                <a:latin typeface="+mn-lt"/>
                <a:ea typeface="+mn-ea"/>
              </a:rPr>
              <a:t>escondite</a:t>
            </a:r>
            <a:r>
              <a:rPr lang="en-US" dirty="0">
                <a:solidFill>
                  <a:schemeClr val="lt1"/>
                </a:solidFill>
                <a:latin typeface="+mn-lt"/>
                <a:ea typeface="+mn-ea"/>
              </a:rPr>
              <a:t>.</a:t>
            </a:r>
          </a:p>
        </p:txBody>
      </p:sp>
    </p:spTree>
    <p:extLst>
      <p:ext uri="{BB962C8B-B14F-4D97-AF65-F5344CB8AC3E}">
        <p14:creationId xmlns:p14="http://schemas.microsoft.com/office/powerpoint/2010/main" val="1340293841"/>
      </p:ext>
    </p:extLst>
  </p:cSld>
  <p:clrMapOvr>
    <a:masterClrMapping/>
  </p:clrMapOvr>
  <p:transition>
    <p:sndAc>
      <p:stSnd>
        <p:snd r:embed="rId3" name="16.18.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MCSO00323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44488"/>
            <a:ext cx="10080626" cy="766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468313" y="620713"/>
            <a:ext cx="2519362" cy="701675"/>
          </a:xfrm>
          <a:prstGeom prst="rect">
            <a:avLst/>
          </a:prstGeom>
          <a:solidFill>
            <a:schemeClr val="accent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a:spcBef>
                <a:spcPct val="50000"/>
              </a:spcBef>
              <a:defRPr/>
            </a:pPr>
            <a:r>
              <a:rPr lang="en-GB" dirty="0" err="1">
                <a:solidFill>
                  <a:schemeClr val="lt1"/>
                </a:solidFill>
                <a:latin typeface="+mn-lt"/>
                <a:ea typeface="+mn-ea"/>
              </a:rPr>
              <a:t>Bailamos</a:t>
            </a:r>
            <a:r>
              <a:rPr lang="en-GB" dirty="0">
                <a:solidFill>
                  <a:schemeClr val="lt1"/>
                </a:solidFill>
                <a:latin typeface="+mn-lt"/>
                <a:ea typeface="+mn-ea"/>
              </a:rPr>
              <a:t>.</a:t>
            </a:r>
          </a:p>
        </p:txBody>
      </p:sp>
      <p:pic>
        <p:nvPicPr>
          <p:cNvPr id="15364" name="3298EB7F.WAV">
            <a:hlinkClick r:id="" action="ppaction://media"/>
          </p:cNvPr>
          <p:cNvPicPr>
            <a:picLocks noRot="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71008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907938"/>
      </p:ext>
    </p:extLst>
  </p:cSld>
  <p:clrMapOvr>
    <a:masterClrMapping/>
  </p:clrMapOvr>
  <p:transition>
    <p:sndAc>
      <p:stSnd>
        <p:snd r:embed="rId3" name="16.19.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MCSO00322_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277813"/>
            <a:ext cx="9648825" cy="843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755650" y="836613"/>
            <a:ext cx="4248150" cy="708025"/>
          </a:xfrm>
          <a:prstGeom prst="rect">
            <a:avLst/>
          </a:prstGeom>
          <a:solidFill>
            <a:schemeClr val="accent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a:spcBef>
                <a:spcPct val="50000"/>
              </a:spcBef>
              <a:defRPr/>
            </a:pPr>
            <a:r>
              <a:rPr lang="en-GB" dirty="0" err="1">
                <a:solidFill>
                  <a:schemeClr val="lt1"/>
                </a:solidFill>
                <a:latin typeface="+mn-lt"/>
                <a:ea typeface="+mn-ea"/>
              </a:rPr>
              <a:t>Miro</a:t>
            </a:r>
            <a:r>
              <a:rPr lang="en-GB" dirty="0">
                <a:solidFill>
                  <a:schemeClr val="lt1"/>
                </a:solidFill>
                <a:latin typeface="+mn-lt"/>
                <a:ea typeface="+mn-ea"/>
              </a:rPr>
              <a:t> los plan</a:t>
            </a:r>
            <a:r>
              <a:rPr lang="en-US" dirty="0">
                <a:solidFill>
                  <a:schemeClr val="lt1"/>
                </a:solidFill>
                <a:latin typeface="+mn-lt"/>
                <a:ea typeface="+mn-ea"/>
              </a:rPr>
              <a:t>etas.</a:t>
            </a:r>
          </a:p>
        </p:txBody>
      </p:sp>
      <p:sp>
        <p:nvSpPr>
          <p:cNvPr id="4" name="AutoShape 5"/>
          <p:cNvSpPr>
            <a:spLocks noChangeArrowheads="1"/>
          </p:cNvSpPr>
          <p:nvPr/>
        </p:nvSpPr>
        <p:spPr bwMode="auto">
          <a:xfrm>
            <a:off x="6516688" y="3860800"/>
            <a:ext cx="2627312" cy="1439863"/>
          </a:xfrm>
          <a:prstGeom prst="wedgeEllipseCallout">
            <a:avLst>
              <a:gd name="adj1" fmla="val -60926"/>
              <a:gd name="adj2" fmla="val -62759"/>
            </a:avLst>
          </a:prstGeom>
          <a:solidFill>
            <a:schemeClr val="bg1"/>
          </a:solidFill>
          <a:ln w="9525">
            <a:solidFill>
              <a:schemeClr val="tx1"/>
            </a:solidFill>
            <a:miter lim="800000"/>
            <a:headEnd/>
            <a:tailEnd/>
          </a:ln>
        </p:spPr>
        <p:txBody>
          <a:bodyPr/>
          <a:lstStyle>
            <a:lvl1pPr eaLnBrk="0" hangingPunct="0">
              <a:defRPr sz="40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40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40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40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4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sz="3200"/>
              <a:t>¡</a:t>
            </a:r>
            <a:r>
              <a:rPr lang="en-GB" altLang="en-US" sz="3200"/>
              <a:t>Adiós!</a:t>
            </a:r>
            <a:r>
              <a:rPr lang="en-GB" altLang="en-US"/>
              <a:t> </a:t>
            </a:r>
          </a:p>
        </p:txBody>
      </p:sp>
    </p:spTree>
    <p:extLst>
      <p:ext uri="{BB962C8B-B14F-4D97-AF65-F5344CB8AC3E}">
        <p14:creationId xmlns:p14="http://schemas.microsoft.com/office/powerpoint/2010/main" val="680666418"/>
      </p:ext>
    </p:extLst>
  </p:cSld>
  <p:clrMapOvr>
    <a:masterClrMapping/>
  </p:clrMapOvr>
  <p:transition>
    <p:sndAc>
      <p:stSnd>
        <p:snd r:embed="rId3" name="16.20.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16.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1ECF-A573-46B4-AE4B-FFD9B3746BE9}"/>
              </a:ext>
            </a:extLst>
          </p:cNvPr>
          <p:cNvSpPr>
            <a:spLocks noGrp="1"/>
          </p:cNvSpPr>
          <p:nvPr>
            <p:ph type="title"/>
          </p:nvPr>
        </p:nvSpPr>
        <p:spPr>
          <a:xfrm>
            <a:off x="372726" y="961761"/>
            <a:ext cx="7886700" cy="994172"/>
          </a:xfrm>
        </p:spPr>
        <p:txBody>
          <a:bodyPr/>
          <a:lstStyle/>
          <a:p>
            <a:r>
              <a:rPr lang="en-GB">
                <a:latin typeface="Calibri"/>
                <a:cs typeface="Calibri Light"/>
              </a:rPr>
              <a:t> </a:t>
            </a:r>
            <a:endParaRPr lang="en-US">
              <a:latin typeface="Calibri"/>
              <a:cs typeface="Calibri"/>
            </a:endParaRPr>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7951397" y="5158401"/>
            <a:ext cx="994410" cy="675097"/>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2962374" y="5624513"/>
            <a:ext cx="3152677" cy="273844"/>
          </a:xfrm>
        </p:spPr>
        <p:txBody>
          <a:bodyPr/>
          <a:lstStyle/>
          <a:p>
            <a:r>
              <a:rPr lang="en-GB"/>
              <a:t>© All rights reserved Northampton Primary Academy Trust 2020</a:t>
            </a:r>
            <a:endParaRPr lang="en-US"/>
          </a:p>
        </p:txBody>
      </p:sp>
      <p:sp>
        <p:nvSpPr>
          <p:cNvPr id="7" name="Content Placeholder 6">
            <a:extLst>
              <a:ext uri="{FF2B5EF4-FFF2-40B4-BE49-F238E27FC236}">
                <a16:creationId xmlns:a16="http://schemas.microsoft.com/office/drawing/2014/main" id="{9EF9355A-C146-49BB-9785-B9A380990EEC}"/>
              </a:ext>
            </a:extLst>
          </p:cNvPr>
          <p:cNvSpPr>
            <a:spLocks noGrp="1"/>
          </p:cNvSpPr>
          <p:nvPr>
            <p:ph idx="1"/>
          </p:nvPr>
        </p:nvSpPr>
        <p:spPr>
          <a:xfrm>
            <a:off x="592880" y="1768293"/>
            <a:ext cx="8529637" cy="3794181"/>
          </a:xfrm>
        </p:spPr>
        <p:txBody>
          <a:bodyPr vert="horz" wrap="square" lIns="68580" tIns="34290" rIns="68580" bIns="34290" numCol="1" rtlCol="0" anchor="t" anchorCtr="0" compatLnSpc="1">
            <a:prstTxWarp prst="textNoShape">
              <a:avLst/>
            </a:prstTxWarp>
            <a:normAutofit fontScale="92500" lnSpcReduction="10000"/>
          </a:bodyPr>
          <a:lstStyle/>
          <a:p>
            <a:pPr marL="0" indent="0" algn="ctr">
              <a:buNone/>
            </a:pPr>
            <a:r>
              <a:rPr lang="en-GB" sz="3000">
                <a:cs typeface="Calibri"/>
              </a:rPr>
              <a:t>Where is the International Space Station now?</a:t>
            </a:r>
          </a:p>
          <a:p>
            <a:pPr marL="0" indent="0" algn="ctr">
              <a:buNone/>
            </a:pPr>
            <a:endParaRPr lang="en-GB" sz="3000">
              <a:cs typeface="Calibri"/>
            </a:endParaRPr>
          </a:p>
          <a:p>
            <a:pPr marL="0" indent="0" algn="ctr">
              <a:buNone/>
            </a:pPr>
            <a:endParaRPr lang="en-GB" sz="3000">
              <a:cs typeface="Calibri"/>
            </a:endParaRPr>
          </a:p>
          <a:p>
            <a:pPr marL="0" indent="0" algn="ctr">
              <a:buNone/>
            </a:pPr>
            <a:endParaRPr lang="en-GB" sz="3000">
              <a:cs typeface="Calibri"/>
            </a:endParaRPr>
          </a:p>
          <a:p>
            <a:pPr marL="0" indent="0" algn="ctr">
              <a:buNone/>
            </a:pPr>
            <a:endParaRPr lang="en-GB" sz="3000">
              <a:cs typeface="Calibri"/>
            </a:endParaRPr>
          </a:p>
          <a:p>
            <a:pPr marL="0" indent="0" algn="ctr">
              <a:buNone/>
            </a:pPr>
            <a:endParaRPr lang="en-GB" sz="3000">
              <a:cs typeface="Calibri"/>
            </a:endParaRPr>
          </a:p>
          <a:p>
            <a:pPr marL="0" indent="0" algn="ctr">
              <a:buNone/>
            </a:pPr>
            <a:endParaRPr lang="en-GB" sz="3000">
              <a:cs typeface="Calibri"/>
            </a:endParaRPr>
          </a:p>
          <a:p>
            <a:pPr marL="0" indent="0" algn="ctr">
              <a:buNone/>
            </a:pPr>
            <a:r>
              <a:rPr lang="en-GB" sz="1800" u="sng">
                <a:cs typeface="Calibri"/>
                <a:hlinkClick r:id="rId4"/>
              </a:rPr>
              <a:t>https://climate.nasa.gov/earth-now/#/spacecraft?vitalsign=satellites&amp;spacecraft=sc_iss</a:t>
            </a:r>
            <a:endParaRPr lang="en-GB" sz="1800"/>
          </a:p>
        </p:txBody>
      </p:sp>
      <p:pic>
        <p:nvPicPr>
          <p:cNvPr id="3" name="Picture 5" descr="A satellite in space&#10;&#10;Description automatically generated">
            <a:extLst>
              <a:ext uri="{FF2B5EF4-FFF2-40B4-BE49-F238E27FC236}">
                <a16:creationId xmlns:a16="http://schemas.microsoft.com/office/drawing/2014/main" id="{63B766A4-7633-4EAE-AD43-065119C7E91C}"/>
              </a:ext>
            </a:extLst>
          </p:cNvPr>
          <p:cNvPicPr>
            <a:picLocks noChangeAspect="1"/>
          </p:cNvPicPr>
          <p:nvPr/>
        </p:nvPicPr>
        <p:blipFill>
          <a:blip r:embed="rId5"/>
          <a:stretch>
            <a:fillRect/>
          </a:stretch>
        </p:blipFill>
        <p:spPr>
          <a:xfrm>
            <a:off x="2461532" y="2191499"/>
            <a:ext cx="4159703" cy="2648494"/>
          </a:xfrm>
          <a:prstGeom prst="rect">
            <a:avLst/>
          </a:prstGeom>
        </p:spPr>
      </p:pic>
    </p:spTree>
    <p:extLst>
      <p:ext uri="{BB962C8B-B14F-4D97-AF65-F5344CB8AC3E}">
        <p14:creationId xmlns:p14="http://schemas.microsoft.com/office/powerpoint/2010/main" val="1471775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0E19CD-5FF0-E140-8983-4EDC78186D9C}"/>
              </a:ext>
            </a:extLst>
          </p:cNvPr>
          <p:cNvPicPr>
            <a:picLocks noChangeAspect="1"/>
          </p:cNvPicPr>
          <p:nvPr/>
        </p:nvPicPr>
        <p:blipFill>
          <a:blip r:embed="rId2"/>
          <a:stretch>
            <a:fillRect/>
          </a:stretch>
        </p:blipFill>
        <p:spPr>
          <a:xfrm>
            <a:off x="300770" y="1258466"/>
            <a:ext cx="7842738" cy="4712677"/>
          </a:xfrm>
          <a:prstGeom prst="rect">
            <a:avLst/>
          </a:prstGeom>
        </p:spPr>
      </p:pic>
      <p:sp>
        <p:nvSpPr>
          <p:cNvPr id="4" name="Title Placeholder 1">
            <a:extLst>
              <a:ext uri="{FF2B5EF4-FFF2-40B4-BE49-F238E27FC236}">
                <a16:creationId xmlns:a16="http://schemas.microsoft.com/office/drawing/2014/main" id="{67D0239A-28EC-D747-9C6C-513181825690}"/>
              </a:ext>
            </a:extLst>
          </p:cNvPr>
          <p:cNvSpPr txBox="1">
            <a:spLocks/>
          </p:cNvSpPr>
          <p:nvPr/>
        </p:nvSpPr>
        <p:spPr>
          <a:xfrm>
            <a:off x="5578145" y="466821"/>
            <a:ext cx="3348724" cy="401262"/>
          </a:xfrm>
          <a:prstGeom prst="rect">
            <a:avLst/>
          </a:prstGeom>
        </p:spPr>
        <p:txBody>
          <a:bodyPr vert="horz" lIns="84406" tIns="42203" rIns="84406" bIns="42203" rtlCol="0" anchor="ctr">
            <a:noAutofit/>
          </a:bodyPr>
          <a:lstStyle>
            <a:lvl1pPr algn="r" defTabSz="914400" rtl="0" eaLnBrk="1" latinLnBrk="0" hangingPunct="1">
              <a:lnSpc>
                <a:spcPct val="90000"/>
              </a:lnSpc>
              <a:spcBef>
                <a:spcPct val="0"/>
              </a:spcBef>
              <a:buNone/>
              <a:defRPr lang="en-GB" sz="2400" b="1" i="0" kern="1200" baseline="0" smtClean="0">
                <a:solidFill>
                  <a:schemeClr val="bg1"/>
                </a:solidFill>
                <a:effectLst/>
                <a:latin typeface="Bariol" panose="02000506040000020003" pitchFamily="2" charset="0"/>
                <a:ea typeface="+mj-ea"/>
                <a:cs typeface="+mj-cs"/>
              </a:defRPr>
            </a:lvl1pPr>
          </a:lstStyle>
          <a:p>
            <a:r>
              <a:rPr lang="en-GB" sz="2215" dirty="0">
                <a:latin typeface="+mn-lt"/>
              </a:rPr>
              <a:t>Year 5</a:t>
            </a:r>
            <a:r>
              <a:rPr lang="en-GB" sz="2215" dirty="0">
                <a:solidFill>
                  <a:srgbClr val="1C3A63"/>
                </a:solidFill>
                <a:latin typeface="+mn-lt"/>
              </a:rPr>
              <a:t> | </a:t>
            </a:r>
            <a:r>
              <a:rPr lang="en-GB" sz="2215" dirty="0">
                <a:latin typeface="+mn-lt"/>
              </a:rPr>
              <a:t>Week 2</a:t>
            </a:r>
            <a:r>
              <a:rPr lang="en-GB" sz="2215" dirty="0">
                <a:solidFill>
                  <a:srgbClr val="1C3A63"/>
                </a:solidFill>
                <a:latin typeface="+mn-lt"/>
              </a:rPr>
              <a:t> | </a:t>
            </a:r>
            <a:r>
              <a:rPr lang="en-GB" sz="2215" dirty="0">
                <a:latin typeface="+mn-lt"/>
              </a:rPr>
              <a:t>Day 4</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6895" r="1528" b="46476"/>
          <a:stretch/>
        </p:blipFill>
        <p:spPr>
          <a:xfrm>
            <a:off x="5602320" y="2702726"/>
            <a:ext cx="2917389" cy="3086778"/>
          </a:xfrm>
          <a:prstGeom prst="rect">
            <a:avLst/>
          </a:prstGeom>
        </p:spPr>
      </p:pic>
      <p:sp>
        <p:nvSpPr>
          <p:cNvPr id="11" name="Multiply 10"/>
          <p:cNvSpPr/>
          <p:nvPr/>
        </p:nvSpPr>
        <p:spPr>
          <a:xfrm>
            <a:off x="6614335" y="3115315"/>
            <a:ext cx="345132" cy="348443"/>
          </a:xfrm>
          <a:prstGeom prst="mathMultiply">
            <a:avLst>
              <a:gd name="adj1" fmla="val 569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4B3E2F6-3441-CD4E-9602-F9E5C9AC1310}"/>
              </a:ext>
            </a:extLst>
          </p:cNvPr>
          <p:cNvPicPr>
            <a:picLocks noChangeAspect="1"/>
          </p:cNvPicPr>
          <p:nvPr/>
        </p:nvPicPr>
        <p:blipFill>
          <a:blip r:embed="rId4"/>
          <a:stretch>
            <a:fillRect/>
          </a:stretch>
        </p:blipFill>
        <p:spPr>
          <a:xfrm>
            <a:off x="5946793" y="1238733"/>
            <a:ext cx="1699846" cy="808892"/>
          </a:xfrm>
          <a:prstGeom prst="rect">
            <a:avLst/>
          </a:prstGeom>
        </p:spPr>
      </p:pic>
      <p:pic>
        <p:nvPicPr>
          <p:cNvPr id="6" name="Picture 5">
            <a:extLst>
              <a:ext uri="{FF2B5EF4-FFF2-40B4-BE49-F238E27FC236}">
                <a16:creationId xmlns:a16="http://schemas.microsoft.com/office/drawing/2014/main" id="{7022F764-AE3F-2C44-9EF5-E14CBA7954F0}"/>
              </a:ext>
            </a:extLst>
          </p:cNvPr>
          <p:cNvPicPr>
            <a:picLocks noChangeAspect="1"/>
          </p:cNvPicPr>
          <p:nvPr/>
        </p:nvPicPr>
        <p:blipFill>
          <a:blip r:embed="rId5"/>
          <a:stretch>
            <a:fillRect/>
          </a:stretch>
        </p:blipFill>
        <p:spPr>
          <a:xfrm>
            <a:off x="5634723" y="2111977"/>
            <a:ext cx="1617785" cy="797169"/>
          </a:xfrm>
          <a:prstGeom prst="rect">
            <a:avLst/>
          </a:prstGeom>
        </p:spPr>
      </p:pic>
      <p:pic>
        <p:nvPicPr>
          <p:cNvPr id="7" name="Picture 6">
            <a:extLst>
              <a:ext uri="{FF2B5EF4-FFF2-40B4-BE49-F238E27FC236}">
                <a16:creationId xmlns:a16="http://schemas.microsoft.com/office/drawing/2014/main" id="{B60E9714-91D6-1C44-B343-AD3A23535E0D}"/>
              </a:ext>
            </a:extLst>
          </p:cNvPr>
          <p:cNvPicPr>
            <a:picLocks noChangeAspect="1"/>
          </p:cNvPicPr>
          <p:nvPr/>
        </p:nvPicPr>
        <p:blipFill>
          <a:blip r:embed="rId6"/>
          <a:stretch>
            <a:fillRect/>
          </a:stretch>
        </p:blipFill>
        <p:spPr>
          <a:xfrm>
            <a:off x="3418897" y="3527515"/>
            <a:ext cx="1606062" cy="808892"/>
          </a:xfrm>
          <a:prstGeom prst="rect">
            <a:avLst/>
          </a:prstGeom>
        </p:spPr>
      </p:pic>
      <p:pic>
        <p:nvPicPr>
          <p:cNvPr id="8" name="Picture 7">
            <a:extLst>
              <a:ext uri="{FF2B5EF4-FFF2-40B4-BE49-F238E27FC236}">
                <a16:creationId xmlns:a16="http://schemas.microsoft.com/office/drawing/2014/main" id="{ED51C1A0-37A6-684F-B07C-24D0C5860B17}"/>
              </a:ext>
            </a:extLst>
          </p:cNvPr>
          <p:cNvPicPr>
            <a:picLocks noChangeAspect="1"/>
          </p:cNvPicPr>
          <p:nvPr/>
        </p:nvPicPr>
        <p:blipFill>
          <a:blip r:embed="rId7"/>
          <a:stretch>
            <a:fillRect/>
          </a:stretch>
        </p:blipFill>
        <p:spPr>
          <a:xfrm>
            <a:off x="3418897" y="4904152"/>
            <a:ext cx="1230923" cy="797169"/>
          </a:xfrm>
          <a:prstGeom prst="rect">
            <a:avLst/>
          </a:prstGeom>
        </p:spPr>
      </p:pic>
      <p:pic>
        <p:nvPicPr>
          <p:cNvPr id="9" name="Picture 8">
            <a:extLst>
              <a:ext uri="{FF2B5EF4-FFF2-40B4-BE49-F238E27FC236}">
                <a16:creationId xmlns:a16="http://schemas.microsoft.com/office/drawing/2014/main" id="{636BDB40-CFBE-7D43-AD6D-9AD78CD50B18}"/>
              </a:ext>
            </a:extLst>
          </p:cNvPr>
          <p:cNvPicPr>
            <a:picLocks noChangeAspect="1"/>
          </p:cNvPicPr>
          <p:nvPr/>
        </p:nvPicPr>
        <p:blipFill>
          <a:blip r:embed="rId8"/>
          <a:stretch>
            <a:fillRect/>
          </a:stretch>
        </p:blipFill>
        <p:spPr>
          <a:xfrm>
            <a:off x="6810556" y="699155"/>
            <a:ext cx="2461846" cy="1488831"/>
          </a:xfrm>
          <a:prstGeom prst="rect">
            <a:avLst/>
          </a:prstGeom>
        </p:spPr>
      </p:pic>
      <p:sp>
        <p:nvSpPr>
          <p:cNvPr id="12" name="Multiply 11"/>
          <p:cNvSpPr/>
          <p:nvPr/>
        </p:nvSpPr>
        <p:spPr>
          <a:xfrm>
            <a:off x="5858458" y="4649675"/>
            <a:ext cx="345132" cy="348443"/>
          </a:xfrm>
          <a:prstGeom prst="mathMultiply">
            <a:avLst>
              <a:gd name="adj1" fmla="val 569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98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996"/>
            <a:ext cx="7886700" cy="2139553"/>
          </a:xfrm>
        </p:spPr>
        <p:txBody>
          <a:bodyPr/>
          <a:lstStyle/>
          <a:p>
            <a:r>
              <a:rPr lang="en-GB"/>
              <a:t>Lesson 4  </a:t>
            </a:r>
          </a:p>
        </p:txBody>
      </p:sp>
      <p:sp>
        <p:nvSpPr>
          <p:cNvPr id="3" name="Text Placeholder 2"/>
          <p:cNvSpPr>
            <a:spLocks noGrp="1"/>
          </p:cNvSpPr>
          <p:nvPr>
            <p:ph type="body" idx="1"/>
          </p:nvPr>
        </p:nvSpPr>
        <p:spPr>
          <a:xfrm>
            <a:off x="623888" y="3961799"/>
            <a:ext cx="7886700" cy="1125140"/>
          </a:xfrm>
        </p:spPr>
        <p:txBody>
          <a:bodyPr vert="horz" wrap="square" lIns="68580" tIns="34290" rIns="68580" bIns="34290" numCol="1" rtlCol="0" anchor="t" anchorCtr="0" compatLnSpc="1">
            <a:prstTxWarp prst="textNoShape">
              <a:avLst/>
            </a:prstTxWarp>
            <a:normAutofit/>
          </a:bodyPr>
          <a:lstStyle/>
          <a:p>
            <a:r>
              <a:rPr lang="en-GB" sz="2700">
                <a:solidFill>
                  <a:schemeClr val="tx1"/>
                </a:solidFill>
                <a:ea typeface="+mn-lt"/>
                <a:cs typeface="+mn-lt"/>
              </a:rPr>
              <a:t>Which Northampton has the most rainfall?</a:t>
            </a:r>
            <a:endParaRPr lang="en-US">
              <a:solidFill>
                <a:schemeClr val="tx1"/>
              </a:solidFill>
            </a:endParaRPr>
          </a:p>
        </p:txBody>
      </p:sp>
      <p:pic>
        <p:nvPicPr>
          <p:cNvPr id="5" name="Picture 4">
            <a:extLst>
              <a:ext uri="{FF2B5EF4-FFF2-40B4-BE49-F238E27FC236}">
                <a16:creationId xmlns:a16="http://schemas.microsoft.com/office/drawing/2014/main" id="{EFDD17ED-9DC7-4FB6-B53D-7C2C9E538EAA}"/>
              </a:ext>
            </a:extLst>
          </p:cNvPr>
          <p:cNvPicPr>
            <a:picLocks noChangeAspect="1"/>
          </p:cNvPicPr>
          <p:nvPr/>
        </p:nvPicPr>
        <p:blipFill rotWithShape="1">
          <a:blip r:embed="rId2"/>
          <a:srcRect l="15535" t="10188" r="17992" b="16278"/>
          <a:stretch/>
        </p:blipFill>
        <p:spPr>
          <a:xfrm>
            <a:off x="7837097" y="5182190"/>
            <a:ext cx="994410" cy="675097"/>
          </a:xfrm>
          <a:prstGeom prst="rect">
            <a:avLst/>
          </a:prstGeom>
        </p:spPr>
      </p:pic>
      <p:sp>
        <p:nvSpPr>
          <p:cNvPr id="6" name="Footer Placeholder 3"/>
          <p:cNvSpPr>
            <a:spLocks noGrp="1"/>
          </p:cNvSpPr>
          <p:nvPr>
            <p:ph type="ftr" sz="quarter" idx="11"/>
          </p:nvPr>
        </p:nvSpPr>
        <p:spPr>
          <a:xfrm>
            <a:off x="2971800" y="5624513"/>
            <a:ext cx="3143250" cy="273844"/>
          </a:xfrm>
        </p:spPr>
        <p:txBody>
          <a:bodyPr/>
          <a:lstStyle/>
          <a:p>
            <a:r>
              <a:rPr lang="en-GB" dirty="0"/>
              <a:t>© All rights reserved Northampton Primary Academy Trust 2020</a:t>
            </a:r>
            <a:endParaRPr lang="en-US" dirty="0"/>
          </a:p>
        </p:txBody>
      </p:sp>
    </p:spTree>
    <p:extLst>
      <p:ext uri="{BB962C8B-B14F-4D97-AF65-F5344CB8AC3E}">
        <p14:creationId xmlns:p14="http://schemas.microsoft.com/office/powerpoint/2010/main" val="14466708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A98-E2F4-4963-A845-B60141696048}"/>
              </a:ext>
            </a:extLst>
          </p:cNvPr>
          <p:cNvSpPr>
            <a:spLocks noGrp="1"/>
          </p:cNvSpPr>
          <p:nvPr>
            <p:ph type="title"/>
          </p:nvPr>
        </p:nvSpPr>
        <p:spPr/>
        <p:txBody>
          <a:bodyPr/>
          <a:lstStyle/>
          <a:p>
            <a:r>
              <a:rPr lang="en-GB"/>
              <a:t>Retrieval </a:t>
            </a:r>
            <a:endParaRPr lang="en-US"/>
          </a:p>
        </p:txBody>
      </p:sp>
      <p:pic>
        <p:nvPicPr>
          <p:cNvPr id="4" name="Picture 3">
            <a:extLst>
              <a:ext uri="{FF2B5EF4-FFF2-40B4-BE49-F238E27FC236}">
                <a16:creationId xmlns:a16="http://schemas.microsoft.com/office/drawing/2014/main" id="{EFDD17ED-9DC7-4FB6-B53D-7C2C9E538EAA}"/>
              </a:ext>
            </a:extLst>
          </p:cNvPr>
          <p:cNvPicPr>
            <a:picLocks noChangeAspect="1"/>
          </p:cNvPicPr>
          <p:nvPr/>
        </p:nvPicPr>
        <p:blipFill rotWithShape="1">
          <a:blip r:embed="rId2"/>
          <a:srcRect l="15535" t="10188" r="17992" b="16278"/>
          <a:stretch/>
        </p:blipFill>
        <p:spPr>
          <a:xfrm>
            <a:off x="7951397" y="5158401"/>
            <a:ext cx="994410" cy="675097"/>
          </a:xfrm>
          <a:prstGeom prst="rect">
            <a:avLst/>
          </a:prstGeom>
        </p:spPr>
      </p:pic>
      <p:sp>
        <p:nvSpPr>
          <p:cNvPr id="7" name="Footer Placeholder 3"/>
          <p:cNvSpPr>
            <a:spLocks noGrp="1"/>
          </p:cNvSpPr>
          <p:nvPr>
            <p:ph type="ftr" sz="quarter" idx="11"/>
          </p:nvPr>
        </p:nvSpPr>
        <p:spPr>
          <a:xfrm>
            <a:off x="2971800" y="5624513"/>
            <a:ext cx="3143250" cy="273844"/>
          </a:xfrm>
        </p:spPr>
        <p:txBody>
          <a:bodyPr/>
          <a:lstStyle/>
          <a:p>
            <a:r>
              <a:rPr lang="en-GB" dirty="0"/>
              <a:t>© All rights reserved Northampton Primary Academy Trust 2020</a:t>
            </a:r>
            <a:endParaRPr lang="en-US" dirty="0"/>
          </a:p>
        </p:txBody>
      </p:sp>
      <p:graphicFrame>
        <p:nvGraphicFramePr>
          <p:cNvPr id="8" name="Table 7"/>
          <p:cNvGraphicFramePr>
            <a:graphicFrameLocks noGrp="1"/>
          </p:cNvGraphicFramePr>
          <p:nvPr>
            <p:extLst/>
          </p:nvPr>
        </p:nvGraphicFramePr>
        <p:xfrm>
          <a:off x="335520" y="2125266"/>
          <a:ext cx="6424533" cy="2834640"/>
        </p:xfrm>
        <a:graphic>
          <a:graphicData uri="http://schemas.openxmlformats.org/drawingml/2006/table">
            <a:tbl>
              <a:tblPr firstRow="1" bandRow="1">
                <a:tableStyleId>{22838BEF-8BB2-4498-84A7-C5851F593DF1}</a:tableStyleId>
              </a:tblPr>
              <a:tblGrid>
                <a:gridCol w="1272164">
                  <a:extLst>
                    <a:ext uri="{9D8B030D-6E8A-4147-A177-3AD203B41FA5}">
                      <a16:colId xmlns:a16="http://schemas.microsoft.com/office/drawing/2014/main" val="3748880757"/>
                    </a:ext>
                  </a:extLst>
                </a:gridCol>
                <a:gridCol w="5152369">
                  <a:extLst>
                    <a:ext uri="{9D8B030D-6E8A-4147-A177-3AD203B41FA5}">
                      <a16:colId xmlns:a16="http://schemas.microsoft.com/office/drawing/2014/main" val="660352789"/>
                    </a:ext>
                  </a:extLst>
                </a:gridCol>
              </a:tblGrid>
              <a:tr h="708660">
                <a:tc>
                  <a:txBody>
                    <a:bodyPr/>
                    <a:lstStyle/>
                    <a:p>
                      <a:endParaRPr lang="en-GB" sz="2400" b="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100" b="0" dirty="0" smtClean="0"/>
                        <a:t>plant life that can be found in a certain area, according to its weather conditions.</a:t>
                      </a:r>
                      <a:endParaRPr lang="en-US" sz="2100" b="0" dirty="0" smtClean="0">
                        <a:cs typeface="Calibri"/>
                      </a:endParaRPr>
                    </a:p>
                  </a:txBody>
                  <a:tcPr marL="68580" marR="68580" marT="34290" marB="34290"/>
                </a:tc>
                <a:extLst>
                  <a:ext uri="{0D108BD9-81ED-4DB2-BD59-A6C34878D82A}">
                    <a16:rowId xmlns:a16="http://schemas.microsoft.com/office/drawing/2014/main" val="816330077"/>
                  </a:ext>
                </a:extLst>
              </a:tr>
              <a:tr h="708660">
                <a:tc>
                  <a:txBody>
                    <a:bodyPr/>
                    <a:lstStyle/>
                    <a:p>
                      <a:endParaRPr lang="en-GB" sz="2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100" b="0" dirty="0" smtClean="0">
                          <a:cs typeface="Calibri"/>
                        </a:rPr>
                        <a:t>an area of land that is part of a country and is not the capital city. </a:t>
                      </a:r>
                    </a:p>
                  </a:txBody>
                  <a:tcPr marL="68580" marR="68580" marT="34290" marB="34290"/>
                </a:tc>
                <a:extLst>
                  <a:ext uri="{0D108BD9-81ED-4DB2-BD59-A6C34878D82A}">
                    <a16:rowId xmlns:a16="http://schemas.microsoft.com/office/drawing/2014/main" val="640814349"/>
                  </a:ext>
                </a:extLst>
              </a:tr>
              <a:tr h="708660">
                <a:tc>
                  <a:txBody>
                    <a:bodyPr/>
                    <a:lstStyle/>
                    <a:p>
                      <a:endParaRPr lang="en-GB" sz="2400" dirty="0"/>
                    </a:p>
                  </a:txBody>
                  <a:tcPr marL="68580" marR="68580" marT="34290" marB="34290"/>
                </a:tc>
                <a:tc>
                  <a:txBody>
                    <a:bodyPr/>
                    <a:lstStyle/>
                    <a:p>
                      <a:r>
                        <a:rPr lang="en-GB" sz="2100" b="0" dirty="0" smtClean="0">
                          <a:cs typeface="Calibri"/>
                        </a:rPr>
                        <a:t>a large area of land that has a certain climate and certain types of living things.</a:t>
                      </a:r>
                      <a:endParaRPr lang="en-GB" sz="2100" b="0" dirty="0">
                        <a:cs typeface="Calibri"/>
                      </a:endParaRPr>
                    </a:p>
                  </a:txBody>
                  <a:tcPr marL="68580" marR="68580" marT="34290" marB="34290"/>
                </a:tc>
                <a:extLst>
                  <a:ext uri="{0D108BD9-81ED-4DB2-BD59-A6C34878D82A}">
                    <a16:rowId xmlns:a16="http://schemas.microsoft.com/office/drawing/2014/main" val="3274799818"/>
                  </a:ext>
                </a:extLst>
              </a:tr>
              <a:tr h="708660">
                <a:tc>
                  <a:txBody>
                    <a:bodyPr/>
                    <a:lstStyle/>
                    <a:p>
                      <a:endParaRPr lang="en-GB" sz="2400" dirty="0"/>
                    </a:p>
                  </a:txBody>
                  <a:tcPr marL="68580" marR="68580" marT="34290" marB="34290"/>
                </a:tc>
                <a:tc>
                  <a:txBody>
                    <a:bodyPr/>
                    <a:lstStyle/>
                    <a:p>
                      <a:r>
                        <a:rPr lang="en-GB" sz="2100" b="0" baseline="0" dirty="0" smtClean="0">
                          <a:cs typeface="Calibri"/>
                        </a:rPr>
                        <a:t>a </a:t>
                      </a:r>
                      <a:r>
                        <a:rPr lang="en-GB" sz="2100" b="0" dirty="0" smtClean="0">
                          <a:cs typeface="Calibri"/>
                        </a:rPr>
                        <a:t>specific area on the Earth  that is earlier or later than the neighbouring zone</a:t>
                      </a:r>
                      <a:endParaRPr lang="en-GB" sz="2100" b="0" dirty="0"/>
                    </a:p>
                  </a:txBody>
                  <a:tcPr marL="68580" marR="68580" marT="34290" marB="34290"/>
                </a:tc>
                <a:extLst>
                  <a:ext uri="{0D108BD9-81ED-4DB2-BD59-A6C34878D82A}">
                    <a16:rowId xmlns:a16="http://schemas.microsoft.com/office/drawing/2014/main" val="3426265004"/>
                  </a:ext>
                </a:extLst>
              </a:tr>
            </a:tbl>
          </a:graphicData>
        </a:graphic>
      </p:graphicFrame>
      <p:sp>
        <p:nvSpPr>
          <p:cNvPr id="9" name="TextBox 8"/>
          <p:cNvSpPr txBox="1"/>
          <p:nvPr/>
        </p:nvSpPr>
        <p:spPr>
          <a:xfrm>
            <a:off x="6931557" y="1628180"/>
            <a:ext cx="2039681" cy="1938992"/>
          </a:xfrm>
          <a:prstGeom prst="rect">
            <a:avLst/>
          </a:prstGeom>
          <a:noFill/>
        </p:spPr>
        <p:txBody>
          <a:bodyPr wrap="square" rtlCol="0">
            <a:spAutoFit/>
          </a:bodyPr>
          <a:lstStyle/>
          <a:p>
            <a:r>
              <a:rPr lang="en-GB" sz="2400" dirty="0"/>
              <a:t>Region</a:t>
            </a:r>
          </a:p>
          <a:p>
            <a:r>
              <a:rPr lang="en-GB" sz="2400" dirty="0"/>
              <a:t>Biome</a:t>
            </a:r>
          </a:p>
          <a:p>
            <a:r>
              <a:rPr lang="en-GB" sz="2400" dirty="0"/>
              <a:t>Vegetation belt </a:t>
            </a:r>
          </a:p>
          <a:p>
            <a:r>
              <a:rPr lang="en-GB" sz="2400" dirty="0"/>
              <a:t>Time zone</a:t>
            </a:r>
          </a:p>
        </p:txBody>
      </p:sp>
    </p:spTree>
    <p:extLst>
      <p:ext uri="{BB962C8B-B14F-4D97-AF65-F5344CB8AC3E}">
        <p14:creationId xmlns:p14="http://schemas.microsoft.com/office/powerpoint/2010/main" val="10138715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A98-E2F4-4963-A845-B60141696048}"/>
              </a:ext>
            </a:extLst>
          </p:cNvPr>
          <p:cNvSpPr>
            <a:spLocks noGrp="1"/>
          </p:cNvSpPr>
          <p:nvPr>
            <p:ph type="title"/>
          </p:nvPr>
        </p:nvSpPr>
        <p:spPr/>
        <p:txBody>
          <a:bodyPr/>
          <a:lstStyle/>
          <a:p>
            <a:r>
              <a:rPr lang="en-GB"/>
              <a:t>Retrieval </a:t>
            </a:r>
            <a:endParaRPr lang="en-US"/>
          </a:p>
        </p:txBody>
      </p:sp>
      <p:pic>
        <p:nvPicPr>
          <p:cNvPr id="4" name="Picture 3">
            <a:extLst>
              <a:ext uri="{FF2B5EF4-FFF2-40B4-BE49-F238E27FC236}">
                <a16:creationId xmlns:a16="http://schemas.microsoft.com/office/drawing/2014/main" id="{EFDD17ED-9DC7-4FB6-B53D-7C2C9E538EAA}"/>
              </a:ext>
            </a:extLst>
          </p:cNvPr>
          <p:cNvPicPr>
            <a:picLocks noChangeAspect="1"/>
          </p:cNvPicPr>
          <p:nvPr/>
        </p:nvPicPr>
        <p:blipFill rotWithShape="1">
          <a:blip r:embed="rId2"/>
          <a:srcRect l="15535" t="10188" r="17992" b="16278"/>
          <a:stretch/>
        </p:blipFill>
        <p:spPr>
          <a:xfrm>
            <a:off x="7951397" y="5158401"/>
            <a:ext cx="994410" cy="675097"/>
          </a:xfrm>
          <a:prstGeom prst="rect">
            <a:avLst/>
          </a:prstGeom>
        </p:spPr>
      </p:pic>
      <p:sp>
        <p:nvSpPr>
          <p:cNvPr id="7" name="Footer Placeholder 3"/>
          <p:cNvSpPr>
            <a:spLocks noGrp="1"/>
          </p:cNvSpPr>
          <p:nvPr>
            <p:ph type="ftr" sz="quarter" idx="11"/>
          </p:nvPr>
        </p:nvSpPr>
        <p:spPr>
          <a:xfrm>
            <a:off x="2971800" y="5624513"/>
            <a:ext cx="3143250" cy="273844"/>
          </a:xfrm>
        </p:spPr>
        <p:txBody>
          <a:bodyPr/>
          <a:lstStyle/>
          <a:p>
            <a:r>
              <a:rPr lang="en-GB" dirty="0"/>
              <a:t>© All rights reserved Northampton Primary Academy Trust 2020</a:t>
            </a:r>
            <a:endParaRPr lang="en-US" dirty="0"/>
          </a:p>
        </p:txBody>
      </p:sp>
      <p:graphicFrame>
        <p:nvGraphicFramePr>
          <p:cNvPr id="8" name="Table 7"/>
          <p:cNvGraphicFramePr>
            <a:graphicFrameLocks noGrp="1"/>
          </p:cNvGraphicFramePr>
          <p:nvPr>
            <p:extLst/>
          </p:nvPr>
        </p:nvGraphicFramePr>
        <p:xfrm>
          <a:off x="528024" y="2125266"/>
          <a:ext cx="8179831" cy="2971284"/>
        </p:xfrm>
        <a:graphic>
          <a:graphicData uri="http://schemas.openxmlformats.org/drawingml/2006/table">
            <a:tbl>
              <a:tblPr firstRow="1" bandRow="1">
                <a:tableStyleId>{22838BEF-8BB2-4498-84A7-C5851F593DF1}</a:tableStyleId>
              </a:tblPr>
              <a:tblGrid>
                <a:gridCol w="1619741">
                  <a:extLst>
                    <a:ext uri="{9D8B030D-6E8A-4147-A177-3AD203B41FA5}">
                      <a16:colId xmlns:a16="http://schemas.microsoft.com/office/drawing/2014/main" val="3748880757"/>
                    </a:ext>
                  </a:extLst>
                </a:gridCol>
                <a:gridCol w="6560090">
                  <a:extLst>
                    <a:ext uri="{9D8B030D-6E8A-4147-A177-3AD203B41FA5}">
                      <a16:colId xmlns:a16="http://schemas.microsoft.com/office/drawing/2014/main" val="660352789"/>
                    </a:ext>
                  </a:extLst>
                </a:gridCol>
              </a:tblGrid>
              <a:tr h="800100">
                <a:tc>
                  <a:txBody>
                    <a:bodyPr/>
                    <a:lstStyle/>
                    <a:p>
                      <a:r>
                        <a:rPr lang="en-GB" sz="2400" b="0" dirty="0" smtClean="0"/>
                        <a:t>Vegetation belt </a:t>
                      </a:r>
                      <a:endParaRPr lang="en-GB" sz="2400" b="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100" b="0" dirty="0" smtClean="0"/>
                        <a:t>plant life that can be found in a certain area, according to its weather conditions.</a:t>
                      </a:r>
                      <a:endParaRPr lang="en-US" sz="2100" b="0" dirty="0" smtClean="0">
                        <a:cs typeface="Calibri"/>
                      </a:endParaRPr>
                    </a:p>
                  </a:txBody>
                  <a:tcPr marL="68580" marR="68580" marT="34290" marB="34290"/>
                </a:tc>
                <a:extLst>
                  <a:ext uri="{0D108BD9-81ED-4DB2-BD59-A6C34878D82A}">
                    <a16:rowId xmlns:a16="http://schemas.microsoft.com/office/drawing/2014/main" val="816330077"/>
                  </a:ext>
                </a:extLst>
              </a:tr>
              <a:tr h="723728">
                <a:tc>
                  <a:txBody>
                    <a:bodyPr/>
                    <a:lstStyle/>
                    <a:p>
                      <a:r>
                        <a:rPr lang="en-GB" sz="2400" dirty="0" smtClean="0"/>
                        <a:t>Region</a:t>
                      </a:r>
                      <a:endParaRPr lang="en-GB" sz="2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100" b="0" dirty="0" smtClean="0">
                          <a:cs typeface="Calibri"/>
                        </a:rPr>
                        <a:t>an area of land that is part of a country and is not the capital city. </a:t>
                      </a:r>
                    </a:p>
                  </a:txBody>
                  <a:tcPr marL="68580" marR="68580" marT="34290" marB="34290"/>
                </a:tc>
                <a:extLst>
                  <a:ext uri="{0D108BD9-81ED-4DB2-BD59-A6C34878D82A}">
                    <a16:rowId xmlns:a16="http://schemas.microsoft.com/office/drawing/2014/main" val="640814349"/>
                  </a:ext>
                </a:extLst>
              </a:tr>
              <a:tr h="723728">
                <a:tc>
                  <a:txBody>
                    <a:bodyPr/>
                    <a:lstStyle/>
                    <a:p>
                      <a:r>
                        <a:rPr lang="en-GB" sz="2400" dirty="0" smtClean="0"/>
                        <a:t>Biome</a:t>
                      </a:r>
                      <a:endParaRPr lang="en-GB" sz="2400" dirty="0"/>
                    </a:p>
                  </a:txBody>
                  <a:tcPr marL="68580" marR="68580" marT="34290" marB="34290"/>
                </a:tc>
                <a:tc>
                  <a:txBody>
                    <a:bodyPr/>
                    <a:lstStyle/>
                    <a:p>
                      <a:r>
                        <a:rPr lang="en-GB" sz="2100" b="0" dirty="0" smtClean="0">
                          <a:cs typeface="Calibri"/>
                        </a:rPr>
                        <a:t>a large area of land that has a certain climate and certain types of living things.</a:t>
                      </a:r>
                      <a:endParaRPr lang="en-GB" sz="2100" b="0" dirty="0">
                        <a:cs typeface="Calibri"/>
                      </a:endParaRPr>
                    </a:p>
                  </a:txBody>
                  <a:tcPr marL="68580" marR="68580" marT="34290" marB="34290"/>
                </a:tc>
                <a:extLst>
                  <a:ext uri="{0D108BD9-81ED-4DB2-BD59-A6C34878D82A}">
                    <a16:rowId xmlns:a16="http://schemas.microsoft.com/office/drawing/2014/main" val="3274799818"/>
                  </a:ext>
                </a:extLst>
              </a:tr>
              <a:tr h="723728">
                <a:tc>
                  <a:txBody>
                    <a:bodyPr/>
                    <a:lstStyle/>
                    <a:p>
                      <a:r>
                        <a:rPr lang="en-GB" sz="2400" dirty="0" smtClean="0"/>
                        <a:t>Time zone </a:t>
                      </a:r>
                      <a:endParaRPr lang="en-GB" sz="2400" dirty="0"/>
                    </a:p>
                  </a:txBody>
                  <a:tcPr marL="68580" marR="68580" marT="34290" marB="34290"/>
                </a:tc>
                <a:tc>
                  <a:txBody>
                    <a:bodyPr/>
                    <a:lstStyle/>
                    <a:p>
                      <a:r>
                        <a:rPr lang="en-GB" sz="2100" b="0" baseline="0" dirty="0" smtClean="0">
                          <a:cs typeface="Calibri"/>
                        </a:rPr>
                        <a:t>a </a:t>
                      </a:r>
                      <a:r>
                        <a:rPr lang="en-GB" sz="2100" b="0" dirty="0" smtClean="0">
                          <a:cs typeface="Calibri"/>
                        </a:rPr>
                        <a:t>specific area on the Earth  that is earlier or later than the neighbouring zone</a:t>
                      </a:r>
                      <a:endParaRPr lang="en-GB" sz="2100" b="0" dirty="0"/>
                    </a:p>
                  </a:txBody>
                  <a:tcPr marL="68580" marR="68580" marT="34290" marB="34290"/>
                </a:tc>
                <a:extLst>
                  <a:ext uri="{0D108BD9-81ED-4DB2-BD59-A6C34878D82A}">
                    <a16:rowId xmlns:a16="http://schemas.microsoft.com/office/drawing/2014/main" val="3426265004"/>
                  </a:ext>
                </a:extLst>
              </a:tr>
            </a:tbl>
          </a:graphicData>
        </a:graphic>
      </p:graphicFrame>
    </p:spTree>
    <p:extLst>
      <p:ext uri="{BB962C8B-B14F-4D97-AF65-F5344CB8AC3E}">
        <p14:creationId xmlns:p14="http://schemas.microsoft.com/office/powerpoint/2010/main" val="32532400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A98-E2F4-4963-A845-B60141696048}"/>
              </a:ext>
            </a:extLst>
          </p:cNvPr>
          <p:cNvSpPr>
            <a:spLocks noGrp="1"/>
          </p:cNvSpPr>
          <p:nvPr>
            <p:ph type="title"/>
          </p:nvPr>
        </p:nvSpPr>
        <p:spPr/>
        <p:txBody>
          <a:bodyPr/>
          <a:lstStyle/>
          <a:p>
            <a:r>
              <a:rPr lang="en-GB"/>
              <a:t>Vocabulary</a:t>
            </a:r>
            <a:endParaRPr lang="en-US"/>
          </a:p>
        </p:txBody>
      </p:sp>
      <p:pic>
        <p:nvPicPr>
          <p:cNvPr id="4" name="Picture 3">
            <a:extLst>
              <a:ext uri="{FF2B5EF4-FFF2-40B4-BE49-F238E27FC236}">
                <a16:creationId xmlns:a16="http://schemas.microsoft.com/office/drawing/2014/main" id="{EFDD17ED-9DC7-4FB6-B53D-7C2C9E538EAA}"/>
              </a:ext>
            </a:extLst>
          </p:cNvPr>
          <p:cNvPicPr>
            <a:picLocks noChangeAspect="1"/>
          </p:cNvPicPr>
          <p:nvPr/>
        </p:nvPicPr>
        <p:blipFill rotWithShape="1">
          <a:blip r:embed="rId2"/>
          <a:srcRect l="15535" t="10188" r="17992" b="16278"/>
          <a:stretch/>
        </p:blipFill>
        <p:spPr>
          <a:xfrm>
            <a:off x="7951397" y="5158401"/>
            <a:ext cx="994410" cy="675097"/>
          </a:xfrm>
          <a:prstGeom prst="rect">
            <a:avLst/>
          </a:prstGeom>
        </p:spPr>
      </p:pic>
      <p:sp>
        <p:nvSpPr>
          <p:cNvPr id="3" name="TextBox 2">
            <a:extLst>
              <a:ext uri="{FF2B5EF4-FFF2-40B4-BE49-F238E27FC236}">
                <a16:creationId xmlns:a16="http://schemas.microsoft.com/office/drawing/2014/main" id="{7EFB4DA4-0A84-46C4-95A3-FA657F360FA0}"/>
              </a:ext>
            </a:extLst>
          </p:cNvPr>
          <p:cNvSpPr txBox="1"/>
          <p:nvPr/>
        </p:nvSpPr>
        <p:spPr>
          <a:xfrm>
            <a:off x="628650" y="2327780"/>
            <a:ext cx="6888192"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b="1" dirty="0">
                <a:cs typeface="Times New Roman"/>
              </a:rPr>
              <a:t>Average </a:t>
            </a:r>
            <a:r>
              <a:rPr lang="en-US" sz="2400" dirty="0">
                <a:cs typeface="Times New Roman"/>
              </a:rPr>
              <a:t>- is a typical amount of something.</a:t>
            </a:r>
          </a:p>
        </p:txBody>
      </p:sp>
      <p:sp>
        <p:nvSpPr>
          <p:cNvPr id="5" name="TextBox 4">
            <a:extLst>
              <a:ext uri="{FF2B5EF4-FFF2-40B4-BE49-F238E27FC236}">
                <a16:creationId xmlns:a16="http://schemas.microsoft.com/office/drawing/2014/main" id="{9137D6DD-74A9-4ED8-B8D1-59A69384933E}"/>
              </a:ext>
            </a:extLst>
          </p:cNvPr>
          <p:cNvSpPr txBox="1"/>
          <p:nvPr/>
        </p:nvSpPr>
        <p:spPr>
          <a:xfrm>
            <a:off x="628651" y="3215457"/>
            <a:ext cx="7448909" cy="8079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b="1" dirty="0">
                <a:latin typeface="Calibri"/>
                <a:cs typeface="Times New Roman"/>
              </a:rPr>
              <a:t>Temperate</a:t>
            </a:r>
            <a:r>
              <a:rPr lang="en-US" sz="2400" dirty="0">
                <a:latin typeface="Calibri"/>
                <a:cs typeface="Times New Roman"/>
              </a:rPr>
              <a:t> - used to describe a place which is never extremely hot or cold.</a:t>
            </a:r>
          </a:p>
        </p:txBody>
      </p:sp>
      <p:sp>
        <p:nvSpPr>
          <p:cNvPr id="7" name="Footer Placeholder 3"/>
          <p:cNvSpPr>
            <a:spLocks noGrp="1"/>
          </p:cNvSpPr>
          <p:nvPr>
            <p:ph type="ftr" sz="quarter" idx="11"/>
          </p:nvPr>
        </p:nvSpPr>
        <p:spPr>
          <a:xfrm>
            <a:off x="2971800" y="5624513"/>
            <a:ext cx="3143250" cy="273844"/>
          </a:xfrm>
        </p:spPr>
        <p:txBody>
          <a:bodyPr/>
          <a:lstStyle/>
          <a:p>
            <a:r>
              <a:rPr lang="en-GB" dirty="0"/>
              <a:t>© All rights reserved Northampton Primary Academy Trust 2020</a:t>
            </a:r>
            <a:endParaRPr lang="en-US" dirty="0"/>
          </a:p>
        </p:txBody>
      </p:sp>
    </p:spTree>
    <p:extLst>
      <p:ext uri="{BB962C8B-B14F-4D97-AF65-F5344CB8AC3E}">
        <p14:creationId xmlns:p14="http://schemas.microsoft.com/office/powerpoint/2010/main" val="292416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FCDA-870F-4076-81DE-D7E9326F8FEC}"/>
              </a:ext>
            </a:extLst>
          </p:cNvPr>
          <p:cNvSpPr>
            <a:spLocks noGrp="1"/>
          </p:cNvSpPr>
          <p:nvPr>
            <p:ph type="title"/>
          </p:nvPr>
        </p:nvSpPr>
        <p:spPr/>
        <p:txBody>
          <a:bodyPr/>
          <a:lstStyle/>
          <a:p>
            <a:r>
              <a:rPr lang="en-US">
                <a:cs typeface="Calibri Light"/>
              </a:rPr>
              <a:t>Reading</a:t>
            </a:r>
            <a:endParaRPr lang="en-US"/>
          </a:p>
        </p:txBody>
      </p:sp>
      <p:sp>
        <p:nvSpPr>
          <p:cNvPr id="4" name="Rectangle 3">
            <a:extLst>
              <a:ext uri="{FF2B5EF4-FFF2-40B4-BE49-F238E27FC236}">
                <a16:creationId xmlns:a16="http://schemas.microsoft.com/office/drawing/2014/main" id="{011DA100-07AB-4C8D-98B7-5379EB3BCCA9}"/>
              </a:ext>
            </a:extLst>
          </p:cNvPr>
          <p:cNvSpPr/>
          <p:nvPr/>
        </p:nvSpPr>
        <p:spPr>
          <a:xfrm>
            <a:off x="274320" y="2147880"/>
            <a:ext cx="8662181" cy="2585323"/>
          </a:xfrm>
          <a:prstGeom prst="rect">
            <a:avLst/>
          </a:prstGeom>
        </p:spPr>
        <p:txBody>
          <a:bodyPr wrap="square">
            <a:spAutoFit/>
          </a:bodyPr>
          <a:lstStyle/>
          <a:p>
            <a:r>
              <a:rPr lang="en-US" b="1" dirty="0"/>
              <a:t>Northampton (England)</a:t>
            </a:r>
          </a:p>
          <a:p>
            <a:r>
              <a:rPr lang="en-US" dirty="0"/>
              <a:t>Northampton's climate is warm and temperate. It has significant rainfall and even in the driest month there is still a lot of rain. The average annual temperature is 12 °C in Northampton. The rainfall here averages at 456.7 mm per year. </a:t>
            </a:r>
          </a:p>
          <a:p>
            <a:endParaRPr lang="en-US" dirty="0"/>
          </a:p>
          <a:p>
            <a:r>
              <a:rPr lang="en-US" b="1" dirty="0"/>
              <a:t>Northampton (Massachusetts) </a:t>
            </a:r>
          </a:p>
          <a:p>
            <a:r>
              <a:rPr lang="en-US" dirty="0"/>
              <a:t>The climate in Northampton is cold and temperate. There is significant rainfall throughout the year in Northampton. Even the driest month still has a lot of rainfall. The temperature here averages 10 °C. The average annual rainfall is 662.7 mm per year. </a:t>
            </a:r>
            <a:endParaRPr lang="en-GB" dirty="0"/>
          </a:p>
        </p:txBody>
      </p:sp>
      <p:pic>
        <p:nvPicPr>
          <p:cNvPr id="5" name="Picture 4">
            <a:extLst>
              <a:ext uri="{FF2B5EF4-FFF2-40B4-BE49-F238E27FC236}">
                <a16:creationId xmlns:a16="http://schemas.microsoft.com/office/drawing/2014/main" id="{77BC979A-508A-45D4-A543-BDE714A8F214}"/>
              </a:ext>
            </a:extLst>
          </p:cNvPr>
          <p:cNvPicPr>
            <a:picLocks noChangeAspect="1"/>
          </p:cNvPicPr>
          <p:nvPr/>
        </p:nvPicPr>
        <p:blipFill>
          <a:blip r:embed="rId3"/>
          <a:stretch>
            <a:fillRect/>
          </a:stretch>
        </p:blipFill>
        <p:spPr>
          <a:xfrm>
            <a:off x="7829683" y="5221642"/>
            <a:ext cx="996782" cy="676715"/>
          </a:xfrm>
          <a:prstGeom prst="rect">
            <a:avLst/>
          </a:prstGeom>
        </p:spPr>
      </p:pic>
      <p:sp>
        <p:nvSpPr>
          <p:cNvPr id="7" name="Footer Placeholder 3"/>
          <p:cNvSpPr>
            <a:spLocks noGrp="1"/>
          </p:cNvSpPr>
          <p:nvPr>
            <p:ph type="ftr" sz="quarter" idx="11"/>
          </p:nvPr>
        </p:nvSpPr>
        <p:spPr>
          <a:xfrm>
            <a:off x="2971800" y="5624513"/>
            <a:ext cx="3143250" cy="273844"/>
          </a:xfrm>
        </p:spPr>
        <p:txBody>
          <a:bodyPr/>
          <a:lstStyle/>
          <a:p>
            <a:r>
              <a:rPr lang="en-GB" dirty="0"/>
              <a:t>© All rights reserved Northampton Primary Academy Trust 2020</a:t>
            </a:r>
            <a:endParaRPr lang="en-US" dirty="0"/>
          </a:p>
        </p:txBody>
      </p:sp>
    </p:spTree>
    <p:extLst>
      <p:ext uri="{BB962C8B-B14F-4D97-AF65-F5344CB8AC3E}">
        <p14:creationId xmlns:p14="http://schemas.microsoft.com/office/powerpoint/2010/main" val="15777811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A98-E2F4-4963-A845-B60141696048}"/>
              </a:ext>
            </a:extLst>
          </p:cNvPr>
          <p:cNvSpPr>
            <a:spLocks noGrp="1"/>
          </p:cNvSpPr>
          <p:nvPr>
            <p:ph type="title"/>
          </p:nvPr>
        </p:nvSpPr>
        <p:spPr/>
        <p:txBody>
          <a:bodyPr/>
          <a:lstStyle/>
          <a:p>
            <a:r>
              <a:rPr lang="en-US"/>
              <a:t>Northampton, England</a:t>
            </a:r>
          </a:p>
        </p:txBody>
      </p:sp>
      <p:pic>
        <p:nvPicPr>
          <p:cNvPr id="4" name="Picture 3">
            <a:extLst>
              <a:ext uri="{FF2B5EF4-FFF2-40B4-BE49-F238E27FC236}">
                <a16:creationId xmlns:a16="http://schemas.microsoft.com/office/drawing/2014/main" id="{EFDD17ED-9DC7-4FB6-B53D-7C2C9E538EAA}"/>
              </a:ext>
            </a:extLst>
          </p:cNvPr>
          <p:cNvPicPr>
            <a:picLocks noChangeAspect="1"/>
          </p:cNvPicPr>
          <p:nvPr/>
        </p:nvPicPr>
        <p:blipFill rotWithShape="1">
          <a:blip r:embed="rId3"/>
          <a:srcRect l="15535" t="10188" r="17992" b="16278"/>
          <a:stretch/>
        </p:blipFill>
        <p:spPr>
          <a:xfrm>
            <a:off x="7951397" y="5158401"/>
            <a:ext cx="994410" cy="675097"/>
          </a:xfrm>
          <a:prstGeom prst="rect">
            <a:avLst/>
          </a:prstGeom>
        </p:spPr>
      </p:pic>
      <p:pic>
        <p:nvPicPr>
          <p:cNvPr id="8" name="Picture 7"/>
          <p:cNvPicPr>
            <a:picLocks noChangeAspect="1"/>
          </p:cNvPicPr>
          <p:nvPr/>
        </p:nvPicPr>
        <p:blipFill>
          <a:blip r:embed="rId4"/>
          <a:stretch>
            <a:fillRect/>
          </a:stretch>
        </p:blipFill>
        <p:spPr>
          <a:xfrm>
            <a:off x="182705" y="1957672"/>
            <a:ext cx="8778590" cy="2902211"/>
          </a:xfrm>
          <a:prstGeom prst="rect">
            <a:avLst/>
          </a:prstGeom>
        </p:spPr>
      </p:pic>
      <p:sp>
        <p:nvSpPr>
          <p:cNvPr id="5" name="Rectangle 4"/>
          <p:cNvSpPr/>
          <p:nvPr/>
        </p:nvSpPr>
        <p:spPr>
          <a:xfrm>
            <a:off x="1612232" y="2264945"/>
            <a:ext cx="7333576" cy="3128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Footer Placeholder 3"/>
          <p:cNvSpPr>
            <a:spLocks noGrp="1"/>
          </p:cNvSpPr>
          <p:nvPr>
            <p:ph type="ftr" sz="quarter" idx="11"/>
          </p:nvPr>
        </p:nvSpPr>
        <p:spPr>
          <a:xfrm>
            <a:off x="2971800" y="5624513"/>
            <a:ext cx="3143250" cy="273844"/>
          </a:xfrm>
        </p:spPr>
        <p:txBody>
          <a:bodyPr/>
          <a:lstStyle/>
          <a:p>
            <a:r>
              <a:rPr lang="en-GB" dirty="0"/>
              <a:t>© All rights reserved Northampton Primary Academy Trust 2020</a:t>
            </a:r>
            <a:endParaRPr lang="en-US" dirty="0"/>
          </a:p>
        </p:txBody>
      </p:sp>
    </p:spTree>
    <p:extLst>
      <p:ext uri="{BB962C8B-B14F-4D97-AF65-F5344CB8AC3E}">
        <p14:creationId xmlns:p14="http://schemas.microsoft.com/office/powerpoint/2010/main" val="13830474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A205-2D45-4500-8BDD-F03EC3F73F06}"/>
              </a:ext>
            </a:extLst>
          </p:cNvPr>
          <p:cNvSpPr>
            <a:spLocks noGrp="1"/>
          </p:cNvSpPr>
          <p:nvPr>
            <p:ph type="title"/>
          </p:nvPr>
        </p:nvSpPr>
        <p:spPr/>
        <p:txBody>
          <a:bodyPr/>
          <a:lstStyle/>
          <a:p>
            <a:r>
              <a:rPr lang="en-GB" dirty="0"/>
              <a:t>Northampton, Massachusetts</a:t>
            </a:r>
          </a:p>
        </p:txBody>
      </p:sp>
      <p:pic>
        <p:nvPicPr>
          <p:cNvPr id="6" name="Picture 5"/>
          <p:cNvPicPr>
            <a:picLocks noChangeAspect="1"/>
          </p:cNvPicPr>
          <p:nvPr/>
        </p:nvPicPr>
        <p:blipFill>
          <a:blip r:embed="rId3"/>
          <a:stretch>
            <a:fillRect/>
          </a:stretch>
        </p:blipFill>
        <p:spPr>
          <a:xfrm>
            <a:off x="244664" y="1955952"/>
            <a:ext cx="8641608" cy="2934886"/>
          </a:xfrm>
          <a:prstGeom prst="rect">
            <a:avLst/>
          </a:prstGeom>
        </p:spPr>
      </p:pic>
      <p:sp>
        <p:nvSpPr>
          <p:cNvPr id="8" name="Rectangle 7"/>
          <p:cNvSpPr/>
          <p:nvPr/>
        </p:nvSpPr>
        <p:spPr>
          <a:xfrm>
            <a:off x="1552075" y="2264945"/>
            <a:ext cx="7218947" cy="3128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9" name="Picture 8">
            <a:extLst>
              <a:ext uri="{FF2B5EF4-FFF2-40B4-BE49-F238E27FC236}">
                <a16:creationId xmlns:a16="http://schemas.microsoft.com/office/drawing/2014/main" id="{EFDD17ED-9DC7-4FB6-B53D-7C2C9E538EAA}"/>
              </a:ext>
            </a:extLst>
          </p:cNvPr>
          <p:cNvPicPr>
            <a:picLocks noChangeAspect="1"/>
          </p:cNvPicPr>
          <p:nvPr/>
        </p:nvPicPr>
        <p:blipFill rotWithShape="1">
          <a:blip r:embed="rId4"/>
          <a:srcRect l="15535" t="10188" r="17992" b="16278"/>
          <a:stretch/>
        </p:blipFill>
        <p:spPr>
          <a:xfrm>
            <a:off x="7951397" y="5158401"/>
            <a:ext cx="994410" cy="675097"/>
          </a:xfrm>
          <a:prstGeom prst="rect">
            <a:avLst/>
          </a:prstGeom>
        </p:spPr>
      </p:pic>
      <p:sp>
        <p:nvSpPr>
          <p:cNvPr id="10" name="Footer Placeholder 3"/>
          <p:cNvSpPr>
            <a:spLocks noGrp="1"/>
          </p:cNvSpPr>
          <p:nvPr>
            <p:ph type="ftr" sz="quarter" idx="11"/>
          </p:nvPr>
        </p:nvSpPr>
        <p:spPr>
          <a:xfrm>
            <a:off x="2971800" y="5624513"/>
            <a:ext cx="3143250" cy="273844"/>
          </a:xfrm>
        </p:spPr>
        <p:txBody>
          <a:bodyPr/>
          <a:lstStyle/>
          <a:p>
            <a:r>
              <a:rPr lang="en-GB" dirty="0"/>
              <a:t>© All rights reserved Northampton Primary Academy Trust 2020</a:t>
            </a:r>
            <a:endParaRPr lang="en-US" dirty="0"/>
          </a:p>
        </p:txBody>
      </p:sp>
    </p:spTree>
    <p:extLst>
      <p:ext uri="{BB962C8B-B14F-4D97-AF65-F5344CB8AC3E}">
        <p14:creationId xmlns:p14="http://schemas.microsoft.com/office/powerpoint/2010/main" val="18871024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721871-5ABD-6E49-AE6F-99513A5F039C}"/>
              </a:ext>
            </a:extLst>
          </p:cNvPr>
          <p:cNvPicPr>
            <a:picLocks noChangeAspect="1"/>
          </p:cNvPicPr>
          <p:nvPr/>
        </p:nvPicPr>
        <p:blipFill>
          <a:blip r:embed="rId2"/>
          <a:stretch>
            <a:fillRect/>
          </a:stretch>
        </p:blipFill>
        <p:spPr>
          <a:xfrm>
            <a:off x="351693" y="1354309"/>
            <a:ext cx="8440615" cy="5615354"/>
          </a:xfrm>
          <a:prstGeom prst="rect">
            <a:avLst/>
          </a:prstGeom>
        </p:spPr>
      </p:pic>
      <p:sp>
        <p:nvSpPr>
          <p:cNvPr id="4" name="Title Placeholder 1">
            <a:extLst>
              <a:ext uri="{FF2B5EF4-FFF2-40B4-BE49-F238E27FC236}">
                <a16:creationId xmlns:a16="http://schemas.microsoft.com/office/drawing/2014/main" id="{67D0239A-28EC-D747-9C6C-513181825690}"/>
              </a:ext>
            </a:extLst>
          </p:cNvPr>
          <p:cNvSpPr txBox="1">
            <a:spLocks/>
          </p:cNvSpPr>
          <p:nvPr/>
        </p:nvSpPr>
        <p:spPr>
          <a:xfrm>
            <a:off x="5578145" y="466821"/>
            <a:ext cx="3348724" cy="401262"/>
          </a:xfrm>
          <a:prstGeom prst="rect">
            <a:avLst/>
          </a:prstGeom>
        </p:spPr>
        <p:txBody>
          <a:bodyPr vert="horz" lIns="84406" tIns="42203" rIns="84406" bIns="42203" rtlCol="0" anchor="ctr">
            <a:noAutofit/>
          </a:bodyPr>
          <a:lstStyle>
            <a:lvl1pPr algn="r" defTabSz="914400" rtl="0" eaLnBrk="1" latinLnBrk="0" hangingPunct="1">
              <a:lnSpc>
                <a:spcPct val="90000"/>
              </a:lnSpc>
              <a:spcBef>
                <a:spcPct val="0"/>
              </a:spcBef>
              <a:buNone/>
              <a:defRPr lang="en-GB" sz="2400" b="1" i="0" kern="1200" baseline="0" smtClean="0">
                <a:solidFill>
                  <a:schemeClr val="bg1"/>
                </a:solidFill>
                <a:effectLst/>
                <a:latin typeface="Bariol" panose="02000506040000020003" pitchFamily="2" charset="0"/>
                <a:ea typeface="+mj-ea"/>
                <a:cs typeface="+mj-cs"/>
              </a:defRPr>
            </a:lvl1pPr>
          </a:lstStyle>
          <a:p>
            <a:r>
              <a:rPr lang="en-GB" sz="2215" dirty="0">
                <a:latin typeface="+mn-lt"/>
              </a:rPr>
              <a:t>Year 5</a:t>
            </a:r>
            <a:r>
              <a:rPr lang="en-GB" sz="2215" dirty="0">
                <a:solidFill>
                  <a:srgbClr val="1C3A63"/>
                </a:solidFill>
                <a:latin typeface="+mn-lt"/>
              </a:rPr>
              <a:t> | </a:t>
            </a:r>
            <a:r>
              <a:rPr lang="en-GB" sz="2215" dirty="0">
                <a:latin typeface="+mn-lt"/>
              </a:rPr>
              <a:t>Week 2</a:t>
            </a:r>
            <a:r>
              <a:rPr lang="en-GB" sz="2215" dirty="0">
                <a:solidFill>
                  <a:srgbClr val="1C3A63"/>
                </a:solidFill>
                <a:latin typeface="+mn-lt"/>
              </a:rPr>
              <a:t> | </a:t>
            </a:r>
            <a:r>
              <a:rPr lang="en-GB" sz="2215" dirty="0">
                <a:latin typeface="+mn-lt"/>
              </a:rPr>
              <a:t>Day 5</a:t>
            </a:r>
          </a:p>
        </p:txBody>
      </p:sp>
      <p:pic>
        <p:nvPicPr>
          <p:cNvPr id="5" name="Picture 4">
            <a:extLst>
              <a:ext uri="{FF2B5EF4-FFF2-40B4-BE49-F238E27FC236}">
                <a16:creationId xmlns:a16="http://schemas.microsoft.com/office/drawing/2014/main" id="{DEA1D3D3-037B-D949-87A7-1CEA0CEC8427}"/>
              </a:ext>
            </a:extLst>
          </p:cNvPr>
          <p:cNvPicPr>
            <a:picLocks noChangeAspect="1"/>
          </p:cNvPicPr>
          <p:nvPr/>
        </p:nvPicPr>
        <p:blipFill>
          <a:blip r:embed="rId3"/>
          <a:stretch>
            <a:fillRect/>
          </a:stretch>
        </p:blipFill>
        <p:spPr>
          <a:xfrm>
            <a:off x="2813538" y="1787916"/>
            <a:ext cx="2579077" cy="808892"/>
          </a:xfrm>
          <a:prstGeom prst="rect">
            <a:avLst/>
          </a:prstGeom>
        </p:spPr>
      </p:pic>
      <p:pic>
        <p:nvPicPr>
          <p:cNvPr id="6" name="Picture 5">
            <a:extLst>
              <a:ext uri="{FF2B5EF4-FFF2-40B4-BE49-F238E27FC236}">
                <a16:creationId xmlns:a16="http://schemas.microsoft.com/office/drawing/2014/main" id="{314CEF83-45B8-2F4B-A6D8-B12C1C2DA60D}"/>
              </a:ext>
            </a:extLst>
          </p:cNvPr>
          <p:cNvPicPr>
            <a:picLocks noChangeAspect="1"/>
          </p:cNvPicPr>
          <p:nvPr/>
        </p:nvPicPr>
        <p:blipFill>
          <a:blip r:embed="rId4"/>
          <a:stretch>
            <a:fillRect/>
          </a:stretch>
        </p:blipFill>
        <p:spPr>
          <a:xfrm>
            <a:off x="6793370" y="3030416"/>
            <a:ext cx="2590800" cy="797169"/>
          </a:xfrm>
          <a:prstGeom prst="rect">
            <a:avLst/>
          </a:prstGeom>
        </p:spPr>
      </p:pic>
      <p:pic>
        <p:nvPicPr>
          <p:cNvPr id="7" name="Picture 6">
            <a:extLst>
              <a:ext uri="{FF2B5EF4-FFF2-40B4-BE49-F238E27FC236}">
                <a16:creationId xmlns:a16="http://schemas.microsoft.com/office/drawing/2014/main" id="{5DF2951E-3EFC-AF48-8352-2E34F3D37F92}"/>
              </a:ext>
            </a:extLst>
          </p:cNvPr>
          <p:cNvPicPr>
            <a:picLocks noChangeAspect="1"/>
          </p:cNvPicPr>
          <p:nvPr/>
        </p:nvPicPr>
        <p:blipFill>
          <a:blip r:embed="rId5"/>
          <a:stretch>
            <a:fillRect/>
          </a:stretch>
        </p:blipFill>
        <p:spPr>
          <a:xfrm>
            <a:off x="5933548" y="4313811"/>
            <a:ext cx="1277815" cy="808892"/>
          </a:xfrm>
          <a:prstGeom prst="rect">
            <a:avLst/>
          </a:prstGeom>
        </p:spPr>
      </p:pic>
      <p:pic>
        <p:nvPicPr>
          <p:cNvPr id="8" name="Picture 7">
            <a:extLst>
              <a:ext uri="{FF2B5EF4-FFF2-40B4-BE49-F238E27FC236}">
                <a16:creationId xmlns:a16="http://schemas.microsoft.com/office/drawing/2014/main" id="{449528F7-4B30-D942-AFEF-1EA0FE6C9D6E}"/>
              </a:ext>
            </a:extLst>
          </p:cNvPr>
          <p:cNvPicPr>
            <a:picLocks noChangeAspect="1"/>
          </p:cNvPicPr>
          <p:nvPr/>
        </p:nvPicPr>
        <p:blipFill>
          <a:blip r:embed="rId6"/>
          <a:stretch>
            <a:fillRect/>
          </a:stretch>
        </p:blipFill>
        <p:spPr>
          <a:xfrm>
            <a:off x="3623794" y="5415801"/>
            <a:ext cx="1641231" cy="797169"/>
          </a:xfrm>
          <a:prstGeom prst="rect">
            <a:avLst/>
          </a:prstGeom>
        </p:spPr>
      </p:pic>
      <p:pic>
        <p:nvPicPr>
          <p:cNvPr id="9" name="Picture 8">
            <a:extLst>
              <a:ext uri="{FF2B5EF4-FFF2-40B4-BE49-F238E27FC236}">
                <a16:creationId xmlns:a16="http://schemas.microsoft.com/office/drawing/2014/main" id="{B0527339-8826-724E-A108-BDC270C2576B}"/>
              </a:ext>
            </a:extLst>
          </p:cNvPr>
          <p:cNvPicPr>
            <a:picLocks noChangeAspect="1"/>
          </p:cNvPicPr>
          <p:nvPr/>
        </p:nvPicPr>
        <p:blipFill>
          <a:blip r:embed="rId7"/>
          <a:stretch>
            <a:fillRect/>
          </a:stretch>
        </p:blipFill>
        <p:spPr>
          <a:xfrm>
            <a:off x="7432431" y="703531"/>
            <a:ext cx="1711569" cy="1488831"/>
          </a:xfrm>
          <a:prstGeom prst="rect">
            <a:avLst/>
          </a:prstGeom>
        </p:spPr>
      </p:pic>
    </p:spTree>
    <p:extLst>
      <p:ext uri="{BB962C8B-B14F-4D97-AF65-F5344CB8AC3E}">
        <p14:creationId xmlns:p14="http://schemas.microsoft.com/office/powerpoint/2010/main" val="38709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1ECF-A573-46B4-AE4B-FFD9B3746BE9}"/>
              </a:ext>
            </a:extLst>
          </p:cNvPr>
          <p:cNvSpPr>
            <a:spLocks noGrp="1"/>
          </p:cNvSpPr>
          <p:nvPr>
            <p:ph type="title"/>
          </p:nvPr>
        </p:nvSpPr>
        <p:spPr>
          <a:xfrm>
            <a:off x="82119" y="953313"/>
            <a:ext cx="9061882" cy="656264"/>
          </a:xfrm>
        </p:spPr>
        <p:txBody>
          <a:bodyPr>
            <a:noAutofit/>
          </a:bodyPr>
          <a:lstStyle/>
          <a:p>
            <a:pPr algn="ctr"/>
            <a:r>
              <a:rPr lang="en-GB" sz="2400">
                <a:latin typeface="Calibri"/>
                <a:cs typeface="Calibri Light"/>
              </a:rPr>
              <a:t>What are the different parts of the International Space Station? </a:t>
            </a:r>
            <a:br>
              <a:rPr lang="en-GB" sz="2400">
                <a:latin typeface="Calibri"/>
                <a:cs typeface="Calibri Light"/>
              </a:rPr>
            </a:br>
            <a:endParaRPr lang="en-GB" sz="2400">
              <a:latin typeface="Calibri"/>
              <a:cs typeface="Calibri Light"/>
            </a:endParaRPr>
          </a:p>
        </p:txBody>
      </p:sp>
      <p:graphicFrame>
        <p:nvGraphicFramePr>
          <p:cNvPr id="6" name="Content Placeholder 5">
            <a:extLst>
              <a:ext uri="{FF2B5EF4-FFF2-40B4-BE49-F238E27FC236}">
                <a16:creationId xmlns:a16="http://schemas.microsoft.com/office/drawing/2014/main" id="{C115E81E-EFCA-4A45-AECC-DF09BABF3A4E}"/>
              </a:ext>
            </a:extLst>
          </p:cNvPr>
          <p:cNvGraphicFramePr>
            <a:graphicFrameLocks noGrp="1"/>
          </p:cNvGraphicFramePr>
          <p:nvPr>
            <p:ph idx="1"/>
            <p:extLst/>
          </p:nvPr>
        </p:nvGraphicFramePr>
        <p:xfrm>
          <a:off x="1101328" y="2268736"/>
          <a:ext cx="6986588" cy="1714500"/>
        </p:xfrm>
        <a:graphic>
          <a:graphicData uri="http://schemas.openxmlformats.org/drawingml/2006/table">
            <a:tbl>
              <a:tblPr/>
              <a:tblGrid>
                <a:gridCol w="4391984">
                  <a:extLst>
                    <a:ext uri="{9D8B030D-6E8A-4147-A177-3AD203B41FA5}">
                      <a16:colId xmlns:a16="http://schemas.microsoft.com/office/drawing/2014/main" val="3557230054"/>
                    </a:ext>
                  </a:extLst>
                </a:gridCol>
                <a:gridCol w="202930">
                  <a:extLst>
                    <a:ext uri="{9D8B030D-6E8A-4147-A177-3AD203B41FA5}">
                      <a16:colId xmlns:a16="http://schemas.microsoft.com/office/drawing/2014/main" val="2022883047"/>
                    </a:ext>
                  </a:extLst>
                </a:gridCol>
                <a:gridCol w="2391674">
                  <a:extLst>
                    <a:ext uri="{9D8B030D-6E8A-4147-A177-3AD203B41FA5}">
                      <a16:colId xmlns:a16="http://schemas.microsoft.com/office/drawing/2014/main" val="2139232784"/>
                    </a:ext>
                  </a:extLst>
                </a:gridCol>
              </a:tblGrid>
              <a:tr h="1714500">
                <a:tc>
                  <a:txBody>
                    <a:bodyPr/>
                    <a:lstStyle/>
                    <a:p>
                      <a:pPr algn="l"/>
                      <a:endParaRPr lang="en-GB" sz="1400">
                        <a:effectLst/>
                        <a:latin typeface="Arial" panose="020B0604020202020204" pitchFamily="34" charset="0"/>
                      </a:endParaRPr>
                    </a:p>
                  </a:txBody>
                  <a:tcPr marL="68580" marR="68580" marT="34290" marB="34290">
                    <a:lnL>
                      <a:noFill/>
                    </a:lnL>
                    <a:lnR>
                      <a:noFill/>
                    </a:lnR>
                    <a:lnT>
                      <a:noFill/>
                    </a:lnT>
                    <a:lnB>
                      <a:noFill/>
                    </a:lnB>
                  </a:tcPr>
                </a:tc>
                <a:tc>
                  <a:txBody>
                    <a:bodyPr/>
                    <a:lstStyle/>
                    <a:p>
                      <a:r>
                        <a:rPr lang="en-GB" sz="1400"/>
                        <a:t> </a:t>
                      </a:r>
                    </a:p>
                  </a:txBody>
                  <a:tcPr marL="68580" marR="68580" marT="34290" marB="34290" anchor="ctr">
                    <a:lnL>
                      <a:noFill/>
                    </a:lnL>
                    <a:lnR>
                      <a:noFill/>
                    </a:lnR>
                    <a:lnT>
                      <a:noFill/>
                    </a:lnT>
                    <a:lnB>
                      <a:noFill/>
                    </a:lnB>
                  </a:tcPr>
                </a:tc>
                <a:tc>
                  <a:txBody>
                    <a:bodyPr/>
                    <a:lstStyle/>
                    <a:p>
                      <a:pPr algn="l"/>
                      <a:endParaRPr lang="en-GB" sz="1400"/>
                    </a:p>
                  </a:txBody>
                  <a:tcPr marL="68580" marR="68580" marT="34290" marB="34290">
                    <a:lnL>
                      <a:noFill/>
                    </a:lnL>
                    <a:lnR>
                      <a:noFill/>
                    </a:lnR>
                    <a:lnT>
                      <a:noFill/>
                    </a:lnT>
                    <a:lnB>
                      <a:noFill/>
                    </a:lnB>
                  </a:tcPr>
                </a:tc>
                <a:extLst>
                  <a:ext uri="{0D108BD9-81ED-4DB2-BD59-A6C34878D82A}">
                    <a16:rowId xmlns:a16="http://schemas.microsoft.com/office/drawing/2014/main" val="2150353041"/>
                  </a:ext>
                </a:extLst>
              </a:tr>
            </a:tbl>
          </a:graphicData>
        </a:graphic>
      </p:graphicFrame>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3028950" y="5632917"/>
            <a:ext cx="3482615" cy="273844"/>
          </a:xfrm>
        </p:spPr>
        <p:txBody>
          <a:bodyPr/>
          <a:lstStyle/>
          <a:p>
            <a:r>
              <a:rPr lang="en-GB" dirty="0"/>
              <a:t>© All rights reserved Northampton Primary Academy Trust </a:t>
            </a:r>
            <a:r>
              <a:rPr lang="en-GB"/>
              <a:t>2020</a:t>
            </a:r>
            <a:endParaRPr lang="en-US"/>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8149590" y="5223260"/>
            <a:ext cx="994410" cy="675097"/>
          </a:xfrm>
          <a:prstGeom prst="rect">
            <a:avLst/>
          </a:prstGeom>
        </p:spPr>
      </p:pic>
      <p:graphicFrame>
        <p:nvGraphicFramePr>
          <p:cNvPr id="7" name="Table 6">
            <a:extLst>
              <a:ext uri="{FF2B5EF4-FFF2-40B4-BE49-F238E27FC236}">
                <a16:creationId xmlns:a16="http://schemas.microsoft.com/office/drawing/2014/main" id="{F3B1C623-7076-48FE-81DA-762F1F69E26A}"/>
              </a:ext>
            </a:extLst>
          </p:cNvPr>
          <p:cNvGraphicFramePr>
            <a:graphicFrameLocks noGrp="1"/>
          </p:cNvGraphicFramePr>
          <p:nvPr/>
        </p:nvGraphicFramePr>
        <p:xfrm>
          <a:off x="4000500" y="3721061"/>
          <a:ext cx="1143000" cy="274320"/>
        </p:xfrm>
        <a:graphic>
          <a:graphicData uri="http://schemas.openxmlformats.org/drawingml/2006/table">
            <a:tbl>
              <a:tblPr/>
              <a:tblGrid>
                <a:gridCol w="1143000">
                  <a:extLst>
                    <a:ext uri="{9D8B030D-6E8A-4147-A177-3AD203B41FA5}">
                      <a16:colId xmlns:a16="http://schemas.microsoft.com/office/drawing/2014/main" val="1836381367"/>
                    </a:ext>
                  </a:extLst>
                </a:gridCol>
              </a:tblGrid>
              <a:tr h="274320">
                <a:tc>
                  <a:txBody>
                    <a:bodyPr/>
                    <a:lstStyle/>
                    <a:p>
                      <a:pPr algn="l"/>
                      <a:endParaRPr lang="en-GB" sz="1400"/>
                    </a:p>
                  </a:txBody>
                  <a:tcPr marL="68580" marR="68580" marT="34290" marB="34290">
                    <a:lnL>
                      <a:noFill/>
                    </a:lnL>
                    <a:lnR>
                      <a:noFill/>
                    </a:lnR>
                    <a:lnT>
                      <a:noFill/>
                    </a:lnT>
                    <a:lnB>
                      <a:noFill/>
                    </a:lnB>
                  </a:tcPr>
                </a:tc>
                <a:extLst>
                  <a:ext uri="{0D108BD9-81ED-4DB2-BD59-A6C34878D82A}">
                    <a16:rowId xmlns:a16="http://schemas.microsoft.com/office/drawing/2014/main" val="1099399909"/>
                  </a:ext>
                </a:extLst>
              </a:tr>
            </a:tbl>
          </a:graphicData>
        </a:graphic>
      </p:graphicFrame>
      <p:graphicFrame>
        <p:nvGraphicFramePr>
          <p:cNvPr id="8" name="Table 7">
            <a:extLst>
              <a:ext uri="{FF2B5EF4-FFF2-40B4-BE49-F238E27FC236}">
                <a16:creationId xmlns:a16="http://schemas.microsoft.com/office/drawing/2014/main" id="{2E6B28AA-4C13-4A49-B487-7783E4F871A3}"/>
              </a:ext>
            </a:extLst>
          </p:cNvPr>
          <p:cNvGraphicFramePr>
            <a:graphicFrameLocks noGrp="1"/>
          </p:cNvGraphicFramePr>
          <p:nvPr>
            <p:extLst/>
          </p:nvPr>
        </p:nvGraphicFramePr>
        <p:xfrm>
          <a:off x="33615" y="2376976"/>
          <a:ext cx="9015230" cy="2884581"/>
        </p:xfrm>
        <a:graphic>
          <a:graphicData uri="http://schemas.openxmlformats.org/drawingml/2006/table">
            <a:tbl>
              <a:tblPr/>
              <a:tblGrid>
                <a:gridCol w="9015230">
                  <a:extLst>
                    <a:ext uri="{9D8B030D-6E8A-4147-A177-3AD203B41FA5}">
                      <a16:colId xmlns:a16="http://schemas.microsoft.com/office/drawing/2014/main" val="2242743305"/>
                    </a:ext>
                  </a:extLst>
                </a:gridCol>
              </a:tblGrid>
              <a:tr h="2884581">
                <a:tc>
                  <a:txBody>
                    <a:bodyPr/>
                    <a:lstStyle/>
                    <a:p>
                      <a:pPr algn="l">
                        <a:buFontTx/>
                        <a:buNone/>
                      </a:pPr>
                      <a:endParaRPr lang="en-GB" sz="1500">
                        <a:effectLst/>
                        <a:latin typeface="Calibri" panose="020F0502020204030204" pitchFamily="34" charset="0"/>
                      </a:endParaRPr>
                    </a:p>
                  </a:txBody>
                  <a:tcPr marL="15467" marR="15467" marT="7733" marB="7733">
                    <a:lnL>
                      <a:noFill/>
                    </a:lnL>
                    <a:lnR>
                      <a:noFill/>
                    </a:lnR>
                    <a:lnT>
                      <a:noFill/>
                    </a:lnT>
                    <a:lnB>
                      <a:noFill/>
                    </a:lnB>
                  </a:tcPr>
                </a:tc>
                <a:extLst>
                  <a:ext uri="{0D108BD9-81ED-4DB2-BD59-A6C34878D82A}">
                    <a16:rowId xmlns:a16="http://schemas.microsoft.com/office/drawing/2014/main" val="1026037498"/>
                  </a:ext>
                </a:extLst>
              </a:tr>
            </a:tbl>
          </a:graphicData>
        </a:graphic>
      </p:graphicFrame>
      <p:sp>
        <p:nvSpPr>
          <p:cNvPr id="9" name="Rectangle 1">
            <a:extLst>
              <a:ext uri="{FF2B5EF4-FFF2-40B4-BE49-F238E27FC236}">
                <a16:creationId xmlns:a16="http://schemas.microsoft.com/office/drawing/2014/main" id="{A95B06DB-6C05-4F93-9073-D1EBAACEFE27}"/>
              </a:ext>
            </a:extLst>
          </p:cNvPr>
          <p:cNvSpPr>
            <a:spLocks noChangeArrowheads="1"/>
          </p:cNvSpPr>
          <p:nvPr/>
        </p:nvSpPr>
        <p:spPr bwMode="auto">
          <a:xfrm>
            <a:off x="168904" y="-1051487"/>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a:t/>
            </a:r>
            <a:br>
              <a:rPr lang="en-US" altLang="en-US" sz="1350"/>
            </a:br>
            <a:endParaRPr lang="en-US" altLang="en-US" sz="1350"/>
          </a:p>
        </p:txBody>
      </p:sp>
      <p:pic>
        <p:nvPicPr>
          <p:cNvPr id="3" name="Picture 3" descr="A satellite in space&#10;&#10;Description automatically generated">
            <a:extLst>
              <a:ext uri="{FF2B5EF4-FFF2-40B4-BE49-F238E27FC236}">
                <a16:creationId xmlns:a16="http://schemas.microsoft.com/office/drawing/2014/main" id="{3513C622-7B22-6447-B4DA-B78708937E45}"/>
              </a:ext>
            </a:extLst>
          </p:cNvPr>
          <p:cNvPicPr>
            <a:picLocks noChangeAspect="1"/>
          </p:cNvPicPr>
          <p:nvPr/>
        </p:nvPicPr>
        <p:blipFill>
          <a:blip r:embed="rId4"/>
          <a:stretch>
            <a:fillRect/>
          </a:stretch>
        </p:blipFill>
        <p:spPr>
          <a:xfrm>
            <a:off x="95155" y="4532505"/>
            <a:ext cx="1548260" cy="1028303"/>
          </a:xfrm>
          <a:prstGeom prst="rect">
            <a:avLst/>
          </a:prstGeom>
        </p:spPr>
      </p:pic>
      <p:sp>
        <p:nvSpPr>
          <p:cNvPr id="11" name="TextBox 10">
            <a:extLst>
              <a:ext uri="{FF2B5EF4-FFF2-40B4-BE49-F238E27FC236}">
                <a16:creationId xmlns:a16="http://schemas.microsoft.com/office/drawing/2014/main" id="{F67C8E67-99D8-DA4C-A4AF-177099FC0FD6}"/>
              </a:ext>
            </a:extLst>
          </p:cNvPr>
          <p:cNvSpPr txBox="1"/>
          <p:nvPr/>
        </p:nvSpPr>
        <p:spPr>
          <a:xfrm>
            <a:off x="3917950" y="10620272"/>
            <a:ext cx="1371600" cy="369332"/>
          </a:xfrm>
          <a:prstGeom prst="rect">
            <a:avLst/>
          </a:prstGeom>
          <a:noFill/>
        </p:spPr>
        <p:txBody>
          <a:bodyPr wrap="square" rtlCol="0">
            <a:spAutoFit/>
          </a:bodyPr>
          <a:lstStyle/>
          <a:p>
            <a:pPr algn="l"/>
            <a:endParaRPr lang="en-US"/>
          </a:p>
        </p:txBody>
      </p:sp>
      <p:sp>
        <p:nvSpPr>
          <p:cNvPr id="12" name="TextBox 11">
            <a:extLst>
              <a:ext uri="{FF2B5EF4-FFF2-40B4-BE49-F238E27FC236}">
                <a16:creationId xmlns:a16="http://schemas.microsoft.com/office/drawing/2014/main" id="{EB9041D7-8EEE-C34B-A2AE-19A9484530D8}"/>
              </a:ext>
            </a:extLst>
          </p:cNvPr>
          <p:cNvSpPr txBox="1"/>
          <p:nvPr/>
        </p:nvSpPr>
        <p:spPr>
          <a:xfrm>
            <a:off x="1692349" y="4391757"/>
            <a:ext cx="6625730" cy="1454244"/>
          </a:xfrm>
          <a:prstGeom prst="rect">
            <a:avLst/>
          </a:prstGeom>
          <a:noFill/>
        </p:spPr>
        <p:txBody>
          <a:bodyPr wrap="square" lIns="68580" tIns="34290" rIns="68580" bIns="34290" rtlCol="0" anchor="t">
            <a:spAutoFit/>
          </a:bodyPr>
          <a:lstStyle/>
          <a:p>
            <a:r>
              <a:rPr lang="en-GB" sz="1500" b="1" dirty="0"/>
              <a:t>Modules</a:t>
            </a:r>
            <a:r>
              <a:rPr lang="en-GB" sz="1500" dirty="0"/>
              <a:t> - pressurised sections of the space craft which provide a breathable, warm environment for astronauts to live in. These include living quarters, equipment rooms and laboratories where the astronaut crews work and live. Small modules called </a:t>
            </a:r>
            <a:r>
              <a:rPr lang="en-GB" sz="1500" b="1" dirty="0"/>
              <a:t>nodes </a:t>
            </a:r>
            <a:r>
              <a:rPr lang="en-GB" sz="1500" dirty="0"/>
              <a:t>link the bigger modules together and enable the crew to travel around the space station and move equipment around.  </a:t>
            </a:r>
          </a:p>
          <a:p>
            <a:pPr algn="l"/>
            <a:endParaRPr lang="en-US" sz="1500" b="1" dirty="0"/>
          </a:p>
        </p:txBody>
      </p:sp>
      <p:sp>
        <p:nvSpPr>
          <p:cNvPr id="13" name="TextBox 12">
            <a:extLst>
              <a:ext uri="{FF2B5EF4-FFF2-40B4-BE49-F238E27FC236}">
                <a16:creationId xmlns:a16="http://schemas.microsoft.com/office/drawing/2014/main" id="{6B9533CA-68B8-DE41-BC3B-B486BC7F0910}"/>
              </a:ext>
            </a:extLst>
          </p:cNvPr>
          <p:cNvSpPr txBox="1"/>
          <p:nvPr/>
        </p:nvSpPr>
        <p:spPr>
          <a:xfrm>
            <a:off x="82549" y="1367852"/>
            <a:ext cx="8803033" cy="3046988"/>
          </a:xfrm>
          <a:prstGeom prst="rect">
            <a:avLst/>
          </a:prstGeom>
          <a:noFill/>
        </p:spPr>
        <p:txBody>
          <a:bodyPr wrap="square" rtlCol="0" anchor="t">
            <a:spAutoFit/>
          </a:bodyPr>
          <a:lstStyle/>
          <a:p>
            <a:r>
              <a:rPr lang="en-GB" sz="1500"/>
              <a:t>The International Space Station is a habitable human-made satellite that orbits the Earth and is a joint project between several international partners: USA, Russia, Europe, Japan and Canada. Building of the ISS began in November 1988 when a Russian rocket placed Zarya, the first functional module (a section of space craft used for a particular task), into orbit. Since then, its assembly has progressed steadily as various other components have been manufactured in factories all over the world, launched into space from the Kennedy Space Centre in America and attached to the original module. </a:t>
            </a:r>
          </a:p>
          <a:p>
            <a:endParaRPr lang="en-GB" sz="600">
              <a:ea typeface="+mn-ea"/>
            </a:endParaRPr>
          </a:p>
          <a:p>
            <a:r>
              <a:rPr lang="en-GB" sz="1500">
                <a:ea typeface="+mn-ea"/>
              </a:rPr>
              <a:t>Maintaining a habitable temperature on the ISS is a big concern for the astronauts - the ISS has to withstand temperatures of </a:t>
            </a:r>
            <a:r>
              <a:rPr lang="en-GB" sz="1500"/>
              <a:t>between -128</a:t>
            </a:r>
            <a:r>
              <a:rPr lang="en-GB" sz="1500">
                <a:ea typeface="+mn-lt"/>
                <a:cs typeface="+mn-lt"/>
              </a:rPr>
              <a:t>⁰C </a:t>
            </a:r>
            <a:r>
              <a:rPr lang="en-GB" sz="1500">
                <a:ea typeface="+mn-ea"/>
              </a:rPr>
              <a:t>and 93</a:t>
            </a:r>
            <a:r>
              <a:rPr lang="en-GB" sz="1500">
                <a:ea typeface="+mn-lt"/>
                <a:cs typeface="+mn-lt"/>
              </a:rPr>
              <a:t>⁰C </a:t>
            </a:r>
            <a:r>
              <a:rPr lang="en-GB" sz="1500">
                <a:ea typeface="+mn-ea"/>
              </a:rPr>
              <a:t>on the dark and sunlit sides of our planet, respectively. To combat this, astronauts live in pressurised modules attached to the centre of a truss (the largest part of the ISS) and use a combination of heaters and specialised insulation to regulate internal temperatures.</a:t>
            </a:r>
            <a:endParaRPr lang="en-GB" sz="1500">
              <a:cs typeface="Calibri"/>
            </a:endParaRPr>
          </a:p>
          <a:p>
            <a:pPr algn="l">
              <a:buFontTx/>
              <a:buNone/>
            </a:pPr>
            <a:endParaRPr lang="en-GB" sz="1500"/>
          </a:p>
          <a:p>
            <a:r>
              <a:rPr lang="en-GB" sz="2100"/>
              <a:t>Parts of the ISS</a:t>
            </a:r>
            <a:r>
              <a:rPr lang="en-GB" sz="1500"/>
              <a:t> </a:t>
            </a:r>
            <a:endParaRPr lang="en-US" sz="1500"/>
          </a:p>
        </p:txBody>
      </p:sp>
    </p:spTree>
    <p:extLst>
      <p:ext uri="{BB962C8B-B14F-4D97-AF65-F5344CB8AC3E}">
        <p14:creationId xmlns:p14="http://schemas.microsoft.com/office/powerpoint/2010/main" val="2990393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3028950" y="5624513"/>
            <a:ext cx="3447265" cy="273844"/>
          </a:xfrm>
        </p:spPr>
        <p:txBody>
          <a:bodyPr/>
          <a:lstStyle/>
          <a:p>
            <a:r>
              <a:rPr lang="en-GB" dirty="0"/>
              <a:t>© All rights reserved Northampton Primary Academy Trust 2020</a:t>
            </a:r>
            <a:endParaRPr lang="en-US" dirty="0"/>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8020819" y="5223260"/>
            <a:ext cx="994410" cy="675097"/>
          </a:xfrm>
          <a:prstGeom prst="rect">
            <a:avLst/>
          </a:prstGeom>
        </p:spPr>
      </p:pic>
      <p:graphicFrame>
        <p:nvGraphicFramePr>
          <p:cNvPr id="7" name="Table 6">
            <a:extLst>
              <a:ext uri="{FF2B5EF4-FFF2-40B4-BE49-F238E27FC236}">
                <a16:creationId xmlns:a16="http://schemas.microsoft.com/office/drawing/2014/main" id="{F3B1C623-7076-48FE-81DA-762F1F69E26A}"/>
              </a:ext>
            </a:extLst>
          </p:cNvPr>
          <p:cNvGraphicFramePr>
            <a:graphicFrameLocks noGrp="1"/>
          </p:cNvGraphicFramePr>
          <p:nvPr/>
        </p:nvGraphicFramePr>
        <p:xfrm>
          <a:off x="4000500" y="3721061"/>
          <a:ext cx="1143000" cy="274320"/>
        </p:xfrm>
        <a:graphic>
          <a:graphicData uri="http://schemas.openxmlformats.org/drawingml/2006/table">
            <a:tbl>
              <a:tblPr/>
              <a:tblGrid>
                <a:gridCol w="1143000">
                  <a:extLst>
                    <a:ext uri="{9D8B030D-6E8A-4147-A177-3AD203B41FA5}">
                      <a16:colId xmlns:a16="http://schemas.microsoft.com/office/drawing/2014/main" val="1836381367"/>
                    </a:ext>
                  </a:extLst>
                </a:gridCol>
              </a:tblGrid>
              <a:tr h="274320">
                <a:tc>
                  <a:txBody>
                    <a:bodyPr/>
                    <a:lstStyle/>
                    <a:p>
                      <a:pPr algn="l"/>
                      <a:endParaRPr lang="en-GB" sz="1400"/>
                    </a:p>
                  </a:txBody>
                  <a:tcPr marL="68580" marR="68580" marT="34290" marB="34290">
                    <a:lnL>
                      <a:noFill/>
                    </a:lnL>
                    <a:lnR>
                      <a:noFill/>
                    </a:lnR>
                    <a:lnT>
                      <a:noFill/>
                    </a:lnT>
                    <a:lnB>
                      <a:noFill/>
                    </a:lnB>
                  </a:tcPr>
                </a:tc>
                <a:extLst>
                  <a:ext uri="{0D108BD9-81ED-4DB2-BD59-A6C34878D82A}">
                    <a16:rowId xmlns:a16="http://schemas.microsoft.com/office/drawing/2014/main" val="1099399909"/>
                  </a:ext>
                </a:extLst>
              </a:tr>
            </a:tbl>
          </a:graphicData>
        </a:graphic>
      </p:graphicFrame>
      <p:sp>
        <p:nvSpPr>
          <p:cNvPr id="9" name="Rectangle 1">
            <a:extLst>
              <a:ext uri="{FF2B5EF4-FFF2-40B4-BE49-F238E27FC236}">
                <a16:creationId xmlns:a16="http://schemas.microsoft.com/office/drawing/2014/main" id="{A95B06DB-6C05-4F93-9073-D1EBAACEFE27}"/>
              </a:ext>
            </a:extLst>
          </p:cNvPr>
          <p:cNvSpPr>
            <a:spLocks noChangeArrowheads="1"/>
          </p:cNvSpPr>
          <p:nvPr/>
        </p:nvSpPr>
        <p:spPr bwMode="auto">
          <a:xfrm>
            <a:off x="168904" y="-1051487"/>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a:t/>
            </a:r>
            <a:br>
              <a:rPr lang="en-US" altLang="en-US" sz="1350"/>
            </a:br>
            <a:endParaRPr lang="en-US" altLang="en-US" sz="1350"/>
          </a:p>
        </p:txBody>
      </p:sp>
      <p:pic>
        <p:nvPicPr>
          <p:cNvPr id="13" name="Picture 5" descr="A picture containing guitar&#10;&#10;Description automatically generated">
            <a:extLst>
              <a:ext uri="{FF2B5EF4-FFF2-40B4-BE49-F238E27FC236}">
                <a16:creationId xmlns:a16="http://schemas.microsoft.com/office/drawing/2014/main" id="{A4A8ED92-0789-2344-AAA3-F77C6F606B1C}"/>
              </a:ext>
            </a:extLst>
          </p:cNvPr>
          <p:cNvPicPr>
            <a:picLocks noChangeAspect="1"/>
          </p:cNvPicPr>
          <p:nvPr/>
        </p:nvPicPr>
        <p:blipFill>
          <a:blip r:embed="rId4"/>
          <a:stretch>
            <a:fillRect/>
          </a:stretch>
        </p:blipFill>
        <p:spPr>
          <a:xfrm>
            <a:off x="306600" y="1213550"/>
            <a:ext cx="1589456" cy="1055186"/>
          </a:xfrm>
          <a:prstGeom prst="rect">
            <a:avLst/>
          </a:prstGeom>
        </p:spPr>
      </p:pic>
      <p:sp>
        <p:nvSpPr>
          <p:cNvPr id="14" name="TextBox 13">
            <a:extLst>
              <a:ext uri="{FF2B5EF4-FFF2-40B4-BE49-F238E27FC236}">
                <a16:creationId xmlns:a16="http://schemas.microsoft.com/office/drawing/2014/main" id="{CB2092D1-4936-894A-B307-5B96D83C9DC0}"/>
              </a:ext>
            </a:extLst>
          </p:cNvPr>
          <p:cNvSpPr txBox="1"/>
          <p:nvPr/>
        </p:nvSpPr>
        <p:spPr>
          <a:xfrm>
            <a:off x="2146095" y="1213550"/>
            <a:ext cx="6691306" cy="992579"/>
          </a:xfrm>
          <a:prstGeom prst="rect">
            <a:avLst/>
          </a:prstGeom>
          <a:noFill/>
        </p:spPr>
        <p:txBody>
          <a:bodyPr wrap="square" lIns="68580" tIns="34290" rIns="68580" bIns="34290" rtlCol="0" anchor="t">
            <a:spAutoFit/>
          </a:bodyPr>
          <a:lstStyle/>
          <a:p>
            <a:r>
              <a:rPr lang="en-GB" sz="1500" b="1" dirty="0"/>
              <a:t>Solar Panels</a:t>
            </a:r>
            <a:r>
              <a:rPr lang="en-GB" sz="1500" dirty="0"/>
              <a:t> – The best source of energy for the space station is the Sun. There are </a:t>
            </a:r>
            <a:r>
              <a:rPr lang="en-GB" sz="1500"/>
              <a:t>four sets of solar panels which cover 2500 square meters.  When they are in sunlight, </a:t>
            </a:r>
            <a:r>
              <a:rPr lang="en-GB" sz="1500" dirty="0"/>
              <a:t>they produce more electricity than is needed. The excess is stored in batteries to use when the solar panels are in the Earth's shadow. </a:t>
            </a:r>
            <a:r>
              <a:rPr lang="en-GB" sz="1500" b="1" dirty="0"/>
              <a:t> </a:t>
            </a:r>
            <a:endParaRPr lang="en-US" sz="1500" b="1" dirty="0">
              <a:cs typeface="Calibri" panose="020F0502020204030204"/>
            </a:endParaRPr>
          </a:p>
        </p:txBody>
      </p:sp>
      <p:pic>
        <p:nvPicPr>
          <p:cNvPr id="16" name="Picture 7" descr="A picture containing indoor, table, sitting, large&#10;&#10;Description automatically generated">
            <a:extLst>
              <a:ext uri="{FF2B5EF4-FFF2-40B4-BE49-F238E27FC236}">
                <a16:creationId xmlns:a16="http://schemas.microsoft.com/office/drawing/2014/main" id="{942A36F5-FC74-7A47-BF89-5E8BB269E6B6}"/>
              </a:ext>
            </a:extLst>
          </p:cNvPr>
          <p:cNvPicPr>
            <a:picLocks noChangeAspect="1"/>
          </p:cNvPicPr>
          <p:nvPr/>
        </p:nvPicPr>
        <p:blipFill>
          <a:blip r:embed="rId5"/>
          <a:stretch>
            <a:fillRect/>
          </a:stretch>
        </p:blipFill>
        <p:spPr>
          <a:xfrm>
            <a:off x="7304134" y="2231364"/>
            <a:ext cx="1589456" cy="1057711"/>
          </a:xfrm>
          <a:prstGeom prst="rect">
            <a:avLst/>
          </a:prstGeom>
        </p:spPr>
      </p:pic>
      <p:sp>
        <p:nvSpPr>
          <p:cNvPr id="18" name="TextBox 17">
            <a:extLst>
              <a:ext uri="{FF2B5EF4-FFF2-40B4-BE49-F238E27FC236}">
                <a16:creationId xmlns:a16="http://schemas.microsoft.com/office/drawing/2014/main" id="{03E8C0A4-CD61-284F-B247-F48C9AF60FB7}"/>
              </a:ext>
            </a:extLst>
          </p:cNvPr>
          <p:cNvSpPr txBox="1"/>
          <p:nvPr/>
        </p:nvSpPr>
        <p:spPr>
          <a:xfrm>
            <a:off x="296358" y="2559639"/>
            <a:ext cx="6691306" cy="553998"/>
          </a:xfrm>
          <a:prstGeom prst="rect">
            <a:avLst/>
          </a:prstGeom>
          <a:noFill/>
        </p:spPr>
        <p:txBody>
          <a:bodyPr wrap="square" rtlCol="0" anchor="t">
            <a:spAutoFit/>
          </a:bodyPr>
          <a:lstStyle/>
          <a:p>
            <a:r>
              <a:rPr lang="en-GB" sz="1500" b="1"/>
              <a:t>Air Lock</a:t>
            </a:r>
            <a:r>
              <a:rPr lang="en-GB" sz="1500"/>
              <a:t> – </a:t>
            </a:r>
            <a:r>
              <a:rPr lang="en-GB" sz="1500">
                <a:ea typeface="+mn-lt"/>
                <a:cs typeface="+mn-lt"/>
              </a:rPr>
              <a:t>an airtight room with two entrances that allows an astronaut to go on a </a:t>
            </a:r>
          </a:p>
          <a:p>
            <a:r>
              <a:rPr lang="en-GB" sz="1500">
                <a:ea typeface="+mn-lt"/>
                <a:cs typeface="+mn-lt"/>
              </a:rPr>
              <a:t>spacewalk without letting the air out of the spacecraft.  </a:t>
            </a:r>
            <a:endParaRPr lang="en-US" sz="1500" b="1"/>
          </a:p>
        </p:txBody>
      </p:sp>
      <p:pic>
        <p:nvPicPr>
          <p:cNvPr id="2" name="Picture 9" descr="A picture containing snow, large, sitting, covered&#10;&#10;Description automatically generated">
            <a:extLst>
              <a:ext uri="{FF2B5EF4-FFF2-40B4-BE49-F238E27FC236}">
                <a16:creationId xmlns:a16="http://schemas.microsoft.com/office/drawing/2014/main" id="{D94BD107-21FD-E746-B96E-FE30FED2847D}"/>
              </a:ext>
            </a:extLst>
          </p:cNvPr>
          <p:cNvPicPr>
            <a:picLocks noChangeAspect="1"/>
          </p:cNvPicPr>
          <p:nvPr/>
        </p:nvPicPr>
        <p:blipFill>
          <a:blip r:embed="rId6"/>
          <a:stretch>
            <a:fillRect/>
          </a:stretch>
        </p:blipFill>
        <p:spPr>
          <a:xfrm>
            <a:off x="306599" y="3221705"/>
            <a:ext cx="1612074" cy="1057710"/>
          </a:xfrm>
          <a:prstGeom prst="rect">
            <a:avLst/>
          </a:prstGeom>
        </p:spPr>
      </p:pic>
      <p:sp>
        <p:nvSpPr>
          <p:cNvPr id="3" name="TextBox 2">
            <a:extLst>
              <a:ext uri="{FF2B5EF4-FFF2-40B4-BE49-F238E27FC236}">
                <a16:creationId xmlns:a16="http://schemas.microsoft.com/office/drawing/2014/main" id="{57D3B3CF-C96D-E044-B8CC-F79BECE4CAB4}"/>
              </a:ext>
            </a:extLst>
          </p:cNvPr>
          <p:cNvSpPr txBox="1"/>
          <p:nvPr/>
        </p:nvSpPr>
        <p:spPr>
          <a:xfrm>
            <a:off x="2063529" y="3435316"/>
            <a:ext cx="6691306" cy="530915"/>
          </a:xfrm>
          <a:prstGeom prst="rect">
            <a:avLst/>
          </a:prstGeom>
          <a:noFill/>
        </p:spPr>
        <p:txBody>
          <a:bodyPr wrap="square" lIns="68580" tIns="34290" rIns="68580" bIns="34290" rtlCol="0" anchor="t">
            <a:spAutoFit/>
          </a:bodyPr>
          <a:lstStyle/>
          <a:p>
            <a:r>
              <a:rPr lang="en-GB" sz="1500" b="1"/>
              <a:t>Docking Port </a:t>
            </a:r>
            <a:r>
              <a:rPr lang="en-GB" sz="1500"/>
              <a:t>– allows spacecraft to join with the International Space Station. Both astronauts and supplies enter the space station via a docking port. </a:t>
            </a:r>
            <a:endParaRPr lang="en-GB" sz="1500">
              <a:cs typeface="Calibri"/>
            </a:endParaRPr>
          </a:p>
        </p:txBody>
      </p:sp>
      <p:pic>
        <p:nvPicPr>
          <p:cNvPr id="6" name="Picture 11" descr="A picture containing transport, snow, skiing, sitting&#10;&#10;Description automatically generated">
            <a:extLst>
              <a:ext uri="{FF2B5EF4-FFF2-40B4-BE49-F238E27FC236}">
                <a16:creationId xmlns:a16="http://schemas.microsoft.com/office/drawing/2014/main" id="{D81544A2-2326-8144-8742-35C890DA918A}"/>
              </a:ext>
            </a:extLst>
          </p:cNvPr>
          <p:cNvPicPr>
            <a:picLocks noChangeAspect="1"/>
          </p:cNvPicPr>
          <p:nvPr/>
        </p:nvPicPr>
        <p:blipFill>
          <a:blip r:embed="rId7"/>
          <a:stretch>
            <a:fillRect/>
          </a:stretch>
        </p:blipFill>
        <p:spPr>
          <a:xfrm>
            <a:off x="7294050" y="4152128"/>
            <a:ext cx="1609624" cy="1071132"/>
          </a:xfrm>
          <a:prstGeom prst="rect">
            <a:avLst/>
          </a:prstGeom>
        </p:spPr>
      </p:pic>
      <p:sp>
        <p:nvSpPr>
          <p:cNvPr id="8" name="TextBox 7">
            <a:extLst>
              <a:ext uri="{FF2B5EF4-FFF2-40B4-BE49-F238E27FC236}">
                <a16:creationId xmlns:a16="http://schemas.microsoft.com/office/drawing/2014/main" id="{0CABACAE-DFE7-3A49-BA20-822B5EAA6EC3}"/>
              </a:ext>
            </a:extLst>
          </p:cNvPr>
          <p:cNvSpPr txBox="1"/>
          <p:nvPr/>
        </p:nvSpPr>
        <p:spPr>
          <a:xfrm>
            <a:off x="306600" y="4459716"/>
            <a:ext cx="6691306" cy="55399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1"/>
              <a:t>Robotic Arm </a:t>
            </a:r>
            <a:r>
              <a:rPr lang="en-GB" sz="1500"/>
              <a:t>– move astronauts and equipment outside the space station. They have similar movements to a human arm with joints that allow it to bend and turn.</a:t>
            </a:r>
            <a:endParaRPr lang="en-GB" sz="1500">
              <a:cs typeface="Calibri"/>
            </a:endParaRPr>
          </a:p>
        </p:txBody>
      </p:sp>
    </p:spTree>
    <p:extLst>
      <p:ext uri="{BB962C8B-B14F-4D97-AF65-F5344CB8AC3E}">
        <p14:creationId xmlns:p14="http://schemas.microsoft.com/office/powerpoint/2010/main" val="1043327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1ECF-A573-46B4-AE4B-FFD9B3746BE9}"/>
              </a:ext>
            </a:extLst>
          </p:cNvPr>
          <p:cNvSpPr>
            <a:spLocks noGrp="1"/>
          </p:cNvSpPr>
          <p:nvPr>
            <p:ph type="title"/>
          </p:nvPr>
        </p:nvSpPr>
        <p:spPr>
          <a:xfrm>
            <a:off x="144533" y="727322"/>
            <a:ext cx="8785388" cy="1281469"/>
          </a:xfrm>
        </p:spPr>
        <p:txBody>
          <a:bodyPr/>
          <a:lstStyle/>
          <a:p>
            <a:pPr algn="ctr"/>
            <a:r>
              <a:rPr lang="en-GB">
                <a:latin typeface="Calibri"/>
                <a:cs typeface="Calibri Light"/>
              </a:rPr>
              <a:t>What is it like to be an astronaut aboard the ISS?</a:t>
            </a:r>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7951397" y="5158401"/>
            <a:ext cx="994410" cy="675097"/>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2962374" y="5624513"/>
            <a:ext cx="3152677" cy="273844"/>
          </a:xfrm>
        </p:spPr>
        <p:txBody>
          <a:bodyPr/>
          <a:lstStyle/>
          <a:p>
            <a:r>
              <a:rPr lang="en-GB"/>
              <a:t>© All rights reserved Northampton Primary Academy Trust 2020</a:t>
            </a:r>
            <a:endParaRPr lang="en-US"/>
          </a:p>
        </p:txBody>
      </p:sp>
      <p:sp>
        <p:nvSpPr>
          <p:cNvPr id="3" name="TextBox 2">
            <a:extLst>
              <a:ext uri="{FF2B5EF4-FFF2-40B4-BE49-F238E27FC236}">
                <a16:creationId xmlns:a16="http://schemas.microsoft.com/office/drawing/2014/main" id="{4D07D82A-19AB-487E-B541-C69E6221848B}"/>
              </a:ext>
            </a:extLst>
          </p:cNvPr>
          <p:cNvSpPr txBox="1"/>
          <p:nvPr/>
        </p:nvSpPr>
        <p:spPr>
          <a:xfrm>
            <a:off x="453861" y="1915083"/>
            <a:ext cx="8280502" cy="343940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a:ea typeface="+mn-lt"/>
                <a:cs typeface="+mn-lt"/>
              </a:rPr>
              <a:t> Life in space is very different to living on Earth. Astronauts have to undertake extensive training in order to cope with living aboard the ISS. Even simple things like sleeping can be difficult.  </a:t>
            </a:r>
            <a:endParaRPr lang="en-US"/>
          </a:p>
          <a:p>
            <a:pPr algn="ctr"/>
            <a:endParaRPr lang="en-GB">
              <a:ea typeface="+mn-lt"/>
              <a:cs typeface="+mn-lt"/>
            </a:endParaRPr>
          </a:p>
          <a:p>
            <a:pPr algn="ctr"/>
            <a:r>
              <a:rPr lang="en-GB" u="sng">
                <a:ea typeface="+mn-lt"/>
                <a:cs typeface="+mn-lt"/>
                <a:hlinkClick r:id="rId4">
                  <a:extLst>
                    <a:ext uri="{A12FA001-AC4F-418D-AE19-62706E023703}">
                      <ahyp:hlinkClr xmlns="" xmlns:ahyp="http://schemas.microsoft.com/office/drawing/2018/hyperlinkcolor" val="tx"/>
                    </a:ext>
                  </a:extLst>
                </a:hlinkClick>
              </a:rPr>
              <a:t>https://www.nasa.gov/stemonstrations-sleep-science.html</a:t>
            </a:r>
            <a:endParaRPr lang="en-GB" u="sng">
              <a:ea typeface="+mn-lt"/>
              <a:cs typeface="+mn-lt"/>
            </a:endParaRPr>
          </a:p>
          <a:p>
            <a:pPr algn="ctr"/>
            <a:r>
              <a:rPr lang="en-GB" u="sng">
                <a:ea typeface="+mn-lt"/>
                <a:cs typeface="+mn-lt"/>
                <a:hlinkClick r:id="rId5"/>
              </a:rPr>
              <a:t>https://www.nasa.gov/stemonstrations-water-filtration.html</a:t>
            </a:r>
            <a:endParaRPr lang="en-GB" u="sng">
              <a:ea typeface="+mn-lt"/>
              <a:cs typeface="+mn-lt"/>
            </a:endParaRPr>
          </a:p>
          <a:p>
            <a:pPr algn="ctr"/>
            <a:r>
              <a:rPr lang="en-GB" u="sng">
                <a:ea typeface="+mn-lt"/>
                <a:cs typeface="+mn-lt"/>
                <a:hlinkClick r:id="rId6"/>
              </a:rPr>
              <a:t>https://www.nasa.gov/stemonstrations-nutrition.html</a:t>
            </a:r>
            <a:endParaRPr lang="en-GB" u="sng">
              <a:ea typeface="+mn-lt"/>
              <a:cs typeface="+mn-lt"/>
            </a:endParaRPr>
          </a:p>
          <a:p>
            <a:pPr algn="ctr"/>
            <a:r>
              <a:rPr lang="en-GB" u="sng">
                <a:ea typeface="+mn-lt"/>
                <a:cs typeface="+mn-lt"/>
                <a:hlinkClick r:id="rId7"/>
              </a:rPr>
              <a:t>https://www.nasa.gov/stemonstrations-exercise.html</a:t>
            </a:r>
            <a:endParaRPr lang="en-GB" u="sng">
              <a:ea typeface="+mn-lt"/>
              <a:cs typeface="+mn-lt"/>
            </a:endParaRPr>
          </a:p>
          <a:p>
            <a:pPr algn="ctr"/>
            <a:endParaRPr lang="en-GB">
              <a:ea typeface="+mn-lt"/>
              <a:cs typeface="+mn-lt"/>
            </a:endParaRPr>
          </a:p>
          <a:p>
            <a:pPr algn="ctr"/>
            <a:r>
              <a:rPr lang="en-GB">
                <a:ea typeface="+mn-lt"/>
                <a:cs typeface="+mn-lt"/>
              </a:rPr>
              <a:t>This clip explains how astronauts train for and complete a space walk</a:t>
            </a:r>
          </a:p>
          <a:p>
            <a:pPr algn="ctr"/>
            <a:r>
              <a:rPr lang="en-GB" u="sng">
                <a:ea typeface="+mn-lt"/>
                <a:cs typeface="+mn-lt"/>
                <a:hlinkClick r:id="rId8"/>
              </a:rPr>
              <a:t>https://www.nasa.gov/stemonstrations-spacewalking.html</a:t>
            </a:r>
            <a:endParaRPr lang="en-GB">
              <a:ea typeface="+mn-lt"/>
              <a:cs typeface="+mn-lt"/>
            </a:endParaRPr>
          </a:p>
          <a:p>
            <a:pPr algn="ctr"/>
            <a:endParaRPr lang="en-GB" sz="2100">
              <a:cs typeface="Calibri"/>
            </a:endParaRPr>
          </a:p>
        </p:txBody>
      </p:sp>
    </p:spTree>
    <p:extLst>
      <p:ext uri="{BB962C8B-B14F-4D97-AF65-F5344CB8AC3E}">
        <p14:creationId xmlns:p14="http://schemas.microsoft.com/office/powerpoint/2010/main" val="1489420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1ECF-A573-46B4-AE4B-FFD9B3746BE9}"/>
              </a:ext>
            </a:extLst>
          </p:cNvPr>
          <p:cNvSpPr>
            <a:spLocks noGrp="1"/>
          </p:cNvSpPr>
          <p:nvPr>
            <p:ph type="title"/>
          </p:nvPr>
        </p:nvSpPr>
        <p:spPr>
          <a:xfrm>
            <a:off x="270437" y="959644"/>
            <a:ext cx="8675370" cy="1093589"/>
          </a:xfrm>
        </p:spPr>
        <p:txBody>
          <a:bodyPr>
            <a:normAutofit/>
          </a:bodyPr>
          <a:lstStyle/>
          <a:p>
            <a:pPr algn="ctr"/>
            <a:r>
              <a:rPr lang="en-GB">
                <a:latin typeface="Calibri"/>
                <a:cs typeface="Calibri Light"/>
              </a:rPr>
              <a:t>Writing Opportunity</a:t>
            </a:r>
            <a:endParaRPr lang="en-US">
              <a:latin typeface="Calibri"/>
              <a:cs typeface="Calibri"/>
            </a:endParaRPr>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7951397" y="5158401"/>
            <a:ext cx="994410" cy="675097"/>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2962374" y="5624513"/>
            <a:ext cx="3152677" cy="273844"/>
          </a:xfrm>
        </p:spPr>
        <p:txBody>
          <a:bodyPr/>
          <a:lstStyle/>
          <a:p>
            <a:r>
              <a:rPr lang="en-GB"/>
              <a:t>© All rights reserved Northampton Primary Academy Trust 2020</a:t>
            </a:r>
            <a:endParaRPr lang="en-US"/>
          </a:p>
        </p:txBody>
      </p:sp>
      <p:sp>
        <p:nvSpPr>
          <p:cNvPr id="7" name="Content Placeholder 6">
            <a:extLst>
              <a:ext uri="{FF2B5EF4-FFF2-40B4-BE49-F238E27FC236}">
                <a16:creationId xmlns:a16="http://schemas.microsoft.com/office/drawing/2014/main" id="{9EF9355A-C146-49BB-9785-B9A380990EEC}"/>
              </a:ext>
            </a:extLst>
          </p:cNvPr>
          <p:cNvSpPr>
            <a:spLocks noGrp="1"/>
          </p:cNvSpPr>
          <p:nvPr>
            <p:ph idx="1"/>
          </p:nvPr>
        </p:nvSpPr>
        <p:spPr>
          <a:xfrm>
            <a:off x="562264" y="2360203"/>
            <a:ext cx="7886700" cy="3212477"/>
          </a:xfrm>
        </p:spPr>
        <p:txBody>
          <a:bodyPr vert="horz" wrap="square" lIns="68580" tIns="34290" rIns="68580" bIns="34290" numCol="1" rtlCol="0" anchor="t" anchorCtr="0" compatLnSpc="1">
            <a:prstTxWarp prst="textNoShape">
              <a:avLst/>
            </a:prstTxWarp>
            <a:normAutofit fontScale="77500" lnSpcReduction="20000"/>
          </a:bodyPr>
          <a:lstStyle/>
          <a:p>
            <a:pPr marL="0" indent="0" algn="ctr">
              <a:buNone/>
            </a:pPr>
            <a:r>
              <a:rPr lang="en-GB" sz="3000">
                <a:cs typeface="Calibri"/>
              </a:rPr>
              <a:t>What is life like aboard the International Space Station?</a:t>
            </a:r>
          </a:p>
          <a:p>
            <a:pPr marL="0" indent="0" algn="ctr">
              <a:buNone/>
            </a:pPr>
            <a:endParaRPr lang="en-GB" sz="3000">
              <a:cs typeface="Calibri"/>
            </a:endParaRPr>
          </a:p>
          <a:p>
            <a:pPr marL="0" indent="0" algn="ctr">
              <a:buNone/>
            </a:pPr>
            <a:r>
              <a:rPr lang="en-GB" sz="3000">
                <a:cs typeface="Calibri"/>
              </a:rPr>
              <a:t>Create a concept map. </a:t>
            </a:r>
          </a:p>
          <a:p>
            <a:pPr marL="0" indent="0" algn="ctr">
              <a:buNone/>
            </a:pPr>
            <a:r>
              <a:rPr lang="en-GB" sz="3000">
                <a:cs typeface="Calibri"/>
              </a:rPr>
              <a:t>Think about:</a:t>
            </a:r>
          </a:p>
          <a:p>
            <a:pPr marL="0" indent="0" algn="ctr">
              <a:buNone/>
            </a:pPr>
            <a:r>
              <a:rPr lang="en-GB" sz="3000">
                <a:cs typeface="Calibri"/>
              </a:rPr>
              <a:t>eating</a:t>
            </a:r>
          </a:p>
          <a:p>
            <a:pPr marL="0" indent="0" algn="ctr">
              <a:buNone/>
            </a:pPr>
            <a:r>
              <a:rPr lang="en-GB" sz="3000">
                <a:cs typeface="Calibri"/>
              </a:rPr>
              <a:t>sleeping</a:t>
            </a:r>
          </a:p>
          <a:p>
            <a:pPr marL="0" indent="0" algn="ctr">
              <a:buNone/>
            </a:pPr>
            <a:r>
              <a:rPr lang="en-GB" sz="3000">
                <a:cs typeface="Calibri"/>
              </a:rPr>
              <a:t>exercising</a:t>
            </a:r>
          </a:p>
          <a:p>
            <a:pPr marL="0" indent="0" algn="ctr">
              <a:buNone/>
            </a:pPr>
            <a:r>
              <a:rPr lang="en-GB" sz="3000">
                <a:cs typeface="Calibri"/>
              </a:rPr>
              <a:t>filtering water</a:t>
            </a:r>
          </a:p>
          <a:p>
            <a:pPr marL="0" indent="0" algn="ctr">
              <a:buNone/>
            </a:pPr>
            <a:r>
              <a:rPr lang="en-GB" sz="3000">
                <a:cs typeface="Calibri"/>
              </a:rPr>
              <a:t>working</a:t>
            </a:r>
          </a:p>
          <a:p>
            <a:pPr marL="0" indent="0" algn="ctr">
              <a:buNone/>
            </a:pPr>
            <a:endParaRPr lang="en-GB" sz="3000">
              <a:cs typeface="Calibri"/>
            </a:endParaRPr>
          </a:p>
          <a:p>
            <a:pPr marL="0" indent="0" algn="ctr">
              <a:buNone/>
            </a:pPr>
            <a:endParaRPr lang="en-GB" sz="3000">
              <a:cs typeface="Calibri"/>
            </a:endParaRPr>
          </a:p>
          <a:p>
            <a:pPr marL="0" indent="0" algn="ctr">
              <a:buNone/>
            </a:pPr>
            <a:endParaRPr lang="en-GB" sz="3000">
              <a:cs typeface="Calibri"/>
            </a:endParaRPr>
          </a:p>
          <a:p>
            <a:pPr marL="0" indent="0" algn="ctr">
              <a:buNone/>
            </a:pPr>
            <a:endParaRPr lang="en-GB" sz="3000">
              <a:cs typeface="Calibri"/>
            </a:endParaRPr>
          </a:p>
        </p:txBody>
      </p:sp>
    </p:spTree>
    <p:extLst>
      <p:ext uri="{BB962C8B-B14F-4D97-AF65-F5344CB8AC3E}">
        <p14:creationId xmlns:p14="http://schemas.microsoft.com/office/powerpoint/2010/main" val="2343872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B375-48F6-441F-8BA4-1CB2C0514438}"/>
              </a:ext>
            </a:extLst>
          </p:cNvPr>
          <p:cNvSpPr>
            <a:spLocks noGrp="1"/>
          </p:cNvSpPr>
          <p:nvPr>
            <p:ph type="ctrTitle"/>
          </p:nvPr>
        </p:nvSpPr>
        <p:spPr>
          <a:xfrm>
            <a:off x="685800" y="803275"/>
            <a:ext cx="7772400" cy="1470025"/>
          </a:xfrm>
          <a:solidFill>
            <a:schemeClr val="tx1"/>
          </a:solidFill>
          <a:ln w="38100" cap="flat">
            <a:solidFill>
              <a:schemeClr val="bg1"/>
            </a:solidFill>
            <a:miter lim="800000"/>
            <a:headEnd/>
            <a:tailEnd/>
          </a:ln>
          <a:effectLst>
            <a:outerShdw blurRad="63500" dist="20000" dir="5400000" rotWithShape="0">
              <a:srgbClr val="000000">
                <a:alpha val="37999"/>
              </a:srgbClr>
            </a:outerShdw>
          </a:effectLst>
        </p:spPr>
        <p:txBody>
          <a:bodyPr/>
          <a:lstStyle/>
          <a:p>
            <a:pPr eaLnBrk="1" fontAlgn="auto" hangingPunct="1">
              <a:spcAft>
                <a:spcPts val="0"/>
              </a:spcAft>
              <a:defRPr/>
            </a:pPr>
            <a:r>
              <a:rPr lang="en-US" sz="4800" dirty="0">
                <a:solidFill>
                  <a:srgbClr val="0000FF"/>
                </a:solidFill>
                <a:latin typeface="Comic Sans MS"/>
                <a:ea typeface="+mn-ea"/>
                <a:cs typeface="Comic Sans MS"/>
              </a:rPr>
              <a:t>L</a:t>
            </a:r>
            <a:r>
              <a:rPr lang="en-US" sz="4800" dirty="0">
                <a:solidFill>
                  <a:srgbClr val="FFFF00"/>
                </a:solidFill>
                <a:latin typeface="Comic Sans MS"/>
                <a:ea typeface="+mn-ea"/>
                <a:cs typeface="Comic Sans MS"/>
              </a:rPr>
              <a:t>o</a:t>
            </a:r>
            <a:r>
              <a:rPr lang="en-US" sz="4800" dirty="0">
                <a:solidFill>
                  <a:srgbClr val="FF0000"/>
                </a:solidFill>
                <a:latin typeface="Comic Sans MS"/>
                <a:ea typeface="+mn-ea"/>
                <a:cs typeface="Comic Sans MS"/>
              </a:rPr>
              <a:t>s</a:t>
            </a:r>
            <a:r>
              <a:rPr lang="en-US" sz="4800" dirty="0">
                <a:solidFill>
                  <a:schemeClr val="lt1"/>
                </a:solidFill>
                <a:latin typeface="Comic Sans MS"/>
                <a:ea typeface="+mn-ea"/>
                <a:cs typeface="Comic Sans MS"/>
              </a:rPr>
              <a:t> </a:t>
            </a:r>
            <a:r>
              <a:rPr lang="en-US" sz="4800" dirty="0" err="1">
                <a:solidFill>
                  <a:srgbClr val="FF66FF"/>
                </a:solidFill>
                <a:latin typeface="Comic Sans MS"/>
                <a:ea typeface="+mn-ea"/>
                <a:cs typeface="Comic Sans MS"/>
              </a:rPr>
              <a:t>c</a:t>
            </a:r>
            <a:r>
              <a:rPr lang="en-US" sz="4800" dirty="0" err="1">
                <a:solidFill>
                  <a:srgbClr val="FF6600"/>
                </a:solidFill>
                <a:latin typeface="Comic Sans MS"/>
                <a:ea typeface="+mn-ea"/>
                <a:cs typeface="Comic Sans MS"/>
              </a:rPr>
              <a:t>o</a:t>
            </a:r>
            <a:r>
              <a:rPr lang="en-US" sz="4800" dirty="0" err="1">
                <a:solidFill>
                  <a:srgbClr val="008000"/>
                </a:solidFill>
                <a:latin typeface="Comic Sans MS"/>
                <a:ea typeface="+mn-ea"/>
                <a:cs typeface="Comic Sans MS"/>
              </a:rPr>
              <a:t>l</a:t>
            </a:r>
            <a:r>
              <a:rPr lang="en-US" sz="4800" dirty="0" err="1">
                <a:solidFill>
                  <a:srgbClr val="660066"/>
                </a:solidFill>
                <a:latin typeface="Comic Sans MS"/>
                <a:ea typeface="+mn-ea"/>
                <a:cs typeface="Comic Sans MS"/>
              </a:rPr>
              <a:t>o</a:t>
            </a:r>
            <a:r>
              <a:rPr lang="en-US" sz="4800" dirty="0" err="1">
                <a:solidFill>
                  <a:srgbClr val="FFFF66"/>
                </a:solidFill>
                <a:latin typeface="Comic Sans MS"/>
                <a:ea typeface="+mn-ea"/>
                <a:cs typeface="Comic Sans MS"/>
              </a:rPr>
              <a:t>r</a:t>
            </a:r>
            <a:r>
              <a:rPr lang="en-US" sz="4800" dirty="0" err="1">
                <a:solidFill>
                  <a:srgbClr val="804000"/>
                </a:solidFill>
                <a:latin typeface="Comic Sans MS"/>
                <a:ea typeface="+mn-ea"/>
                <a:cs typeface="Comic Sans MS"/>
              </a:rPr>
              <a:t>e</a:t>
            </a:r>
            <a:r>
              <a:rPr lang="en-US" sz="4800" dirty="0" err="1">
                <a:solidFill>
                  <a:schemeClr val="lt1"/>
                </a:solidFill>
                <a:latin typeface="Comic Sans MS"/>
                <a:ea typeface="+mn-ea"/>
                <a:cs typeface="Comic Sans MS"/>
              </a:rPr>
              <a:t>s</a:t>
            </a:r>
            <a:endParaRPr lang="en-US" sz="4800" dirty="0">
              <a:solidFill>
                <a:schemeClr val="lt1"/>
              </a:solidFill>
              <a:latin typeface="Comic Sans MS"/>
              <a:ea typeface="+mn-ea"/>
              <a:cs typeface="Comic Sans MS"/>
            </a:endParaRPr>
          </a:p>
        </p:txBody>
      </p:sp>
      <p:pic>
        <p:nvPicPr>
          <p:cNvPr id="14339" name="Picture 2" descr="rainbow_pot_of_gold_hg_clr.gif">
            <a:extLst>
              <a:ext uri="{FF2B5EF4-FFF2-40B4-BE49-F238E27FC236}">
                <a16:creationId xmlns:a16="http://schemas.microsoft.com/office/drawing/2014/main" id="{26319F5B-7ACB-48E6-A4CE-BA179502E9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5363" y="2481263"/>
            <a:ext cx="495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3" name="15.1.wav"/>
      </p:stSnd>
    </p:sndAc>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B6CF87A3C407449F887C83FB4BFDEA" ma:contentTypeVersion="13" ma:contentTypeDescription="Create a new document." ma:contentTypeScope="" ma:versionID="17b69e9a383106daa46ea41ba674c543">
  <xsd:schema xmlns:xsd="http://www.w3.org/2001/XMLSchema" xmlns:xs="http://www.w3.org/2001/XMLSchema" xmlns:p="http://schemas.microsoft.com/office/2006/metadata/properties" xmlns:ns2="4a785aa7-f5ed-45e2-a439-34a67ec1aee9" xmlns:ns3="be6e0bdb-4ae5-4cc0-85fd-1a0352f95f6a" targetNamespace="http://schemas.microsoft.com/office/2006/metadata/properties" ma:root="true" ma:fieldsID="38ce35d6239d1ac127bcffff7176350d" ns2:_="" ns3:_="">
    <xsd:import namespace="4a785aa7-f5ed-45e2-a439-34a67ec1aee9"/>
    <xsd:import namespace="be6e0bdb-4ae5-4cc0-85fd-1a0352f95f6a"/>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785aa7-f5ed-45e2-a439-34a67ec1aee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e6e0bdb-4ae5-4cc0-85fd-1a0352f95f6a"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3B21DB-2FB8-4D42-B5AA-A8DC51DB3401}">
  <ds:schemaRefs>
    <ds:schemaRef ds:uri="http://schemas.microsoft.com/sharepoint/v3/contenttype/forms"/>
  </ds:schemaRefs>
</ds:datastoreItem>
</file>

<file path=customXml/itemProps2.xml><?xml version="1.0" encoding="utf-8"?>
<ds:datastoreItem xmlns:ds="http://schemas.openxmlformats.org/officeDocument/2006/customXml" ds:itemID="{FF2A5945-D713-4C92-8A17-D8A775E97A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785aa7-f5ed-45e2-a439-34a67ec1aee9"/>
    <ds:schemaRef ds:uri="be6e0bdb-4ae5-4cc0-85fd-1a0352f95f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249E8F-EB27-4BDC-B8DE-1EBE9D02F609}">
  <ds:schemaRefs>
    <ds:schemaRef ds:uri="http://schemas.microsoft.com/office/2006/documentManagement/types"/>
    <ds:schemaRef ds:uri="http://purl.org/dc/elements/1.1/"/>
    <ds:schemaRef ds:uri="be6e0bdb-4ae5-4cc0-85fd-1a0352f95f6a"/>
    <ds:schemaRef ds:uri="http://schemas.microsoft.com/office/2006/metadata/properties"/>
    <ds:schemaRef ds:uri="http://schemas.microsoft.com/office/infopath/2007/PartnerControls"/>
    <ds:schemaRef ds:uri="4a785aa7-f5ed-45e2-a439-34a67ec1aee9"/>
    <ds:schemaRef ds:uri="http://www.w3.org/XML/1998/namespace"/>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264</TotalTime>
  <Words>1046</Words>
  <Application>Microsoft Office PowerPoint</Application>
  <PresentationFormat>On-screen Show (4:3)</PresentationFormat>
  <Paragraphs>219</Paragraphs>
  <Slides>48</Slides>
  <Notes>39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ＭＳ Ｐゴシック</vt:lpstr>
      <vt:lpstr>Arial</vt:lpstr>
      <vt:lpstr>Calibri</vt:lpstr>
      <vt:lpstr>Calibri Light</vt:lpstr>
      <vt:lpstr>Comic Sans MS</vt:lpstr>
      <vt:lpstr>Times New Roman</vt:lpstr>
      <vt:lpstr>Office Theme</vt:lpstr>
      <vt:lpstr>PowerPoint Presentation</vt:lpstr>
      <vt:lpstr>Retrieval – 1 minute recall </vt:lpstr>
      <vt:lpstr>PowerPoint Presentation</vt:lpstr>
      <vt:lpstr> </vt:lpstr>
      <vt:lpstr>What are the different parts of the International Space Station?  </vt:lpstr>
      <vt:lpstr>PowerPoint Presentation</vt:lpstr>
      <vt:lpstr>What is it like to be an astronaut aboard the ISS?</vt:lpstr>
      <vt:lpstr>Writing Opportunity</vt:lpstr>
      <vt:lpstr>Los colores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4  </vt:lpstr>
      <vt:lpstr>Retrieval </vt:lpstr>
      <vt:lpstr>Retrieval </vt:lpstr>
      <vt:lpstr>Vocabulary</vt:lpstr>
      <vt:lpstr>Reading</vt:lpstr>
      <vt:lpstr>Northampton, England</vt:lpstr>
      <vt:lpstr>Northampton, Massachusetts</vt:lpstr>
      <vt:lpstr>PowerPoint Presentation</vt:lpstr>
    </vt:vector>
  </TitlesOfParts>
  <Company>Kings Science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animaux</dc:title>
  <dc:creator>Kings Science Academy</dc:creator>
  <cp:lastModifiedBy>Caroline Leeming</cp:lastModifiedBy>
  <cp:revision>50</cp:revision>
  <dcterms:created xsi:type="dcterms:W3CDTF">2013-05-29T10:51:13Z</dcterms:created>
  <dcterms:modified xsi:type="dcterms:W3CDTF">2020-11-29T18:46:32Z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0x0101004BB6CF87A3C407449F887C83FB4BFDEA</vt:lpwstr>
  </property>
</Properties>
</file>