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 id="2147483681" r:id="rId5"/>
    <p:sldMasterId id="2147483709" r:id="rId6"/>
  </p:sldMasterIdLst>
  <p:notesMasterIdLst>
    <p:notesMasterId r:id="rId34"/>
  </p:notesMasterIdLst>
  <p:sldIdLst>
    <p:sldId id="437" r:id="rId7"/>
    <p:sldId id="438" r:id="rId8"/>
    <p:sldId id="439" r:id="rId9"/>
    <p:sldId id="440" r:id="rId10"/>
    <p:sldId id="441" r:id="rId11"/>
    <p:sldId id="442" r:id="rId12"/>
    <p:sldId id="443" r:id="rId13"/>
    <p:sldId id="444" r:id="rId14"/>
    <p:sldId id="445" r:id="rId15"/>
    <p:sldId id="446" r:id="rId16"/>
    <p:sldId id="464" r:id="rId17"/>
    <p:sldId id="465" r:id="rId18"/>
    <p:sldId id="466" r:id="rId19"/>
    <p:sldId id="467" r:id="rId20"/>
    <p:sldId id="468" r:id="rId21"/>
    <p:sldId id="469" r:id="rId22"/>
    <p:sldId id="453" r:id="rId23"/>
    <p:sldId id="454" r:id="rId24"/>
    <p:sldId id="455" r:id="rId25"/>
    <p:sldId id="456" r:id="rId26"/>
    <p:sldId id="457" r:id="rId27"/>
    <p:sldId id="458" r:id="rId28"/>
    <p:sldId id="459" r:id="rId29"/>
    <p:sldId id="460" r:id="rId30"/>
    <p:sldId id="461" r:id="rId31"/>
    <p:sldId id="462" r:id="rId32"/>
    <p:sldId id="4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C2D6"/>
    <a:srgbClr val="63B5E7"/>
    <a:srgbClr val="FCBEFE"/>
    <a:srgbClr val="FA7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A56F4-390F-4D9E-A20D-415B2D826A0A}" v="114" dt="2019-10-12T13:20:10.111"/>
    <p1510:client id="{422E2DCC-2B7F-B4A5-2975-36A873162425}" v="90" dt="2020-10-21T11:29:01.694"/>
    <p1510:client id="{5960D4A0-FC22-1E55-7608-52ECDBD906DB}" v="438" dt="2019-10-04T13:38:07.410"/>
    <p1510:client id="{5D9E0848-A609-4E6A-BA9B-12311DE359B1}" v="7" dt="2019-10-12T13:59:36.909"/>
    <p1510:client id="{62549908-337D-355E-BBFD-9E3B9C2B37BE}" v="8" dt="2019-10-03T16:20:25.864"/>
    <p1510:client id="{63A89467-9881-43C0-AFD4-BC198EBC73B8}" v="17" dt="2019-10-03T15:41:34.027"/>
    <p1510:client id="{AFFD89AE-1CB4-4BA8-8F3A-FF2A5A5ABEA4}" v="24" dt="2019-10-12T13:47:19.751"/>
    <p1510:client id="{C82F655A-D7C5-4404-8EAD-9EDDB3D668DC}" v="229" dt="2019-10-12T13:58:01.160"/>
    <p1510:client id="{CD87240F-B9BB-0A3F-BDDE-62FD6DCD4A3D}" v="11" dt="2019-10-03T16:10:18.216"/>
    <p1510:client id="{DAD1352F-8CC5-4920-B905-1C692A4FDE3C}" v="853" dt="2019-10-12T14:23:46.915"/>
    <p1510:client id="{EEBFB8FD-A631-43AC-BD6B-8C45E0EA95D0}" v="183" dt="2019-10-12T13:32:55.565"/>
    <p1510:client id="{FE767123-7CA9-EB61-636D-2E2B570F96B4}" v="403" dt="2019-10-04T09:57:48.7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55" autoAdjust="0"/>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90"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hurstR" userId="S::hayhurstr@easthunsburyprimary.org::ed6a8d2a-83fb-45da-85c8-5f947f7b4ea1" providerId="AD" clId="Web-{5D9E0848-A609-4E6A-BA9B-12311DE359B1}"/>
    <pc:docChg chg="modSld">
      <pc:chgData name="HayhurstR" userId="S::hayhurstr@easthunsburyprimary.org::ed6a8d2a-83fb-45da-85c8-5f947f7b4ea1" providerId="AD" clId="Web-{5D9E0848-A609-4E6A-BA9B-12311DE359B1}" dt="2019-10-12T13:59:36.909" v="6" actId="1076"/>
      <pc:docMkLst>
        <pc:docMk/>
      </pc:docMkLst>
      <pc:sldChg chg="modSp">
        <pc:chgData name="HayhurstR" userId="S::hayhurstr@easthunsburyprimary.org::ed6a8d2a-83fb-45da-85c8-5f947f7b4ea1" providerId="AD" clId="Web-{5D9E0848-A609-4E6A-BA9B-12311DE359B1}" dt="2019-10-12T13:59:36.909" v="6" actId="1076"/>
        <pc:sldMkLst>
          <pc:docMk/>
          <pc:sldMk cId="263236797" sldId="404"/>
        </pc:sldMkLst>
        <pc:spChg chg="mod">
          <ac:chgData name="HayhurstR" userId="S::hayhurstr@easthunsburyprimary.org::ed6a8d2a-83fb-45da-85c8-5f947f7b4ea1" providerId="AD" clId="Web-{5D9E0848-A609-4E6A-BA9B-12311DE359B1}" dt="2019-10-12T13:59:28.987" v="5" actId="1076"/>
          <ac:spMkLst>
            <pc:docMk/>
            <pc:sldMk cId="263236797" sldId="404"/>
            <ac:spMk id="3" creationId="{C7C8CD4E-C3A8-43A5-A2BE-2C0EF0BA0EE9}"/>
          </ac:spMkLst>
        </pc:spChg>
        <pc:spChg chg="mod">
          <ac:chgData name="HayhurstR" userId="S::hayhurstr@easthunsburyprimary.org::ed6a8d2a-83fb-45da-85c8-5f947f7b4ea1" providerId="AD" clId="Web-{5D9E0848-A609-4E6A-BA9B-12311DE359B1}" dt="2019-10-12T13:59:36.909" v="6" actId="1076"/>
          <ac:spMkLst>
            <pc:docMk/>
            <pc:sldMk cId="263236797" sldId="404"/>
            <ac:spMk id="5" creationId="{742E8193-CF4B-4B9F-BA0D-294C395F738D}"/>
          </ac:spMkLst>
        </pc:spChg>
      </pc:sldChg>
    </pc:docChg>
  </pc:docChgLst>
  <pc:docChgLst>
    <pc:chgData name="HayhurstR" userId="S::hayhurstr@easthunsburyprimary.org::ed6a8d2a-83fb-45da-85c8-5f947f7b4ea1" providerId="AD" clId="Web-{AFFD89AE-1CB4-4BA8-8F3A-FF2A5A5ABEA4}"/>
    <pc:docChg chg="modSld">
      <pc:chgData name="HayhurstR" userId="S::hayhurstr@easthunsburyprimary.org::ed6a8d2a-83fb-45da-85c8-5f947f7b4ea1" providerId="AD" clId="Web-{AFFD89AE-1CB4-4BA8-8F3A-FF2A5A5ABEA4}" dt="2019-10-12T13:47:19.751" v="16" actId="1076"/>
      <pc:docMkLst>
        <pc:docMk/>
      </pc:docMkLst>
      <pc:sldChg chg="addSp modSp">
        <pc:chgData name="HayhurstR" userId="S::hayhurstr@easthunsburyprimary.org::ed6a8d2a-83fb-45da-85c8-5f947f7b4ea1" providerId="AD" clId="Web-{AFFD89AE-1CB4-4BA8-8F3A-FF2A5A5ABEA4}" dt="2019-10-12T13:47:19.751" v="16" actId="1076"/>
        <pc:sldMkLst>
          <pc:docMk/>
          <pc:sldMk cId="1551658426" sldId="406"/>
        </pc:sldMkLst>
        <pc:picChg chg="add mod">
          <ac:chgData name="HayhurstR" userId="S::hayhurstr@easthunsburyprimary.org::ed6a8d2a-83fb-45da-85c8-5f947f7b4ea1" providerId="AD" clId="Web-{AFFD89AE-1CB4-4BA8-8F3A-FF2A5A5ABEA4}" dt="2019-10-12T13:37:26.590" v="2" actId="1076"/>
          <ac:picMkLst>
            <pc:docMk/>
            <pc:sldMk cId="1551658426" sldId="406"/>
            <ac:picMk id="3" creationId="{75CA72A9-BB0D-4B97-9DAA-A7A0C776A15F}"/>
          </ac:picMkLst>
        </pc:picChg>
        <pc:picChg chg="add mod">
          <ac:chgData name="HayhurstR" userId="S::hayhurstr@easthunsburyprimary.org::ed6a8d2a-83fb-45da-85c8-5f947f7b4ea1" providerId="AD" clId="Web-{AFFD89AE-1CB4-4BA8-8F3A-FF2A5A5ABEA4}" dt="2019-10-12T13:38:18.715" v="5" actId="1076"/>
          <ac:picMkLst>
            <pc:docMk/>
            <pc:sldMk cId="1551658426" sldId="406"/>
            <ac:picMk id="7" creationId="{C3F11F2D-C1C0-4AFA-B808-CD4741C7369D}"/>
          </ac:picMkLst>
        </pc:picChg>
        <pc:picChg chg="add mod">
          <ac:chgData name="HayhurstR" userId="S::hayhurstr@easthunsburyprimary.org::ed6a8d2a-83fb-45da-85c8-5f947f7b4ea1" providerId="AD" clId="Web-{AFFD89AE-1CB4-4BA8-8F3A-FF2A5A5ABEA4}" dt="2019-10-12T13:39:28.138" v="8" actId="1076"/>
          <ac:picMkLst>
            <pc:docMk/>
            <pc:sldMk cId="1551658426" sldId="406"/>
            <ac:picMk id="9" creationId="{4DAAD2A4-8F70-4BCA-8B8D-92389F8A5309}"/>
          </ac:picMkLst>
        </pc:picChg>
        <pc:picChg chg="add mod">
          <ac:chgData name="HayhurstR" userId="S::hayhurstr@easthunsburyprimary.org::ed6a8d2a-83fb-45da-85c8-5f947f7b4ea1" providerId="AD" clId="Web-{AFFD89AE-1CB4-4BA8-8F3A-FF2A5A5ABEA4}" dt="2019-10-12T13:40:43.795" v="10" actId="1076"/>
          <ac:picMkLst>
            <pc:docMk/>
            <pc:sldMk cId="1551658426" sldId="406"/>
            <ac:picMk id="11" creationId="{890F658E-5197-4834-8467-25E424DD0A89}"/>
          </ac:picMkLst>
        </pc:picChg>
        <pc:picChg chg="add mod">
          <ac:chgData name="HayhurstR" userId="S::hayhurstr@easthunsburyprimary.org::ed6a8d2a-83fb-45da-85c8-5f947f7b4ea1" providerId="AD" clId="Web-{AFFD89AE-1CB4-4BA8-8F3A-FF2A5A5ABEA4}" dt="2019-10-12T13:46:20.907" v="12" actId="1076"/>
          <ac:picMkLst>
            <pc:docMk/>
            <pc:sldMk cId="1551658426" sldId="406"/>
            <ac:picMk id="13" creationId="{981BCFC2-DD7C-4A2D-988F-1AC8D6122775}"/>
          </ac:picMkLst>
        </pc:picChg>
        <pc:picChg chg="add mod">
          <ac:chgData name="HayhurstR" userId="S::hayhurstr@easthunsburyprimary.org::ed6a8d2a-83fb-45da-85c8-5f947f7b4ea1" providerId="AD" clId="Web-{AFFD89AE-1CB4-4BA8-8F3A-FF2A5A5ABEA4}" dt="2019-10-12T13:46:49.892" v="14" actId="1076"/>
          <ac:picMkLst>
            <pc:docMk/>
            <pc:sldMk cId="1551658426" sldId="406"/>
            <ac:picMk id="15" creationId="{7747DEBB-BE7B-47A8-B946-F66A98D02422}"/>
          </ac:picMkLst>
        </pc:picChg>
        <pc:picChg chg="add mod">
          <ac:chgData name="HayhurstR" userId="S::hayhurstr@easthunsburyprimary.org::ed6a8d2a-83fb-45da-85c8-5f947f7b4ea1" providerId="AD" clId="Web-{AFFD89AE-1CB4-4BA8-8F3A-FF2A5A5ABEA4}" dt="2019-10-12T13:47:19.751" v="16" actId="1076"/>
          <ac:picMkLst>
            <pc:docMk/>
            <pc:sldMk cId="1551658426" sldId="406"/>
            <ac:picMk id="17" creationId="{6645796F-0807-42D5-A615-508D053B624E}"/>
          </ac:picMkLst>
        </pc:picChg>
      </pc:sldChg>
    </pc:docChg>
  </pc:docChgLst>
  <pc:docChgLst>
    <pc:chgData name="HayhurstR" userId="S::hayhurstr@easthunsburyprimary.org::ed6a8d2a-83fb-45da-85c8-5f947f7b4ea1" providerId="AD" clId="Web-{EEBFB8FD-A631-43AC-BD6B-8C45E0EA95D0}"/>
    <pc:docChg chg="modSld">
      <pc:chgData name="HayhurstR" userId="S::hayhurstr@easthunsburyprimary.org::ed6a8d2a-83fb-45da-85c8-5f947f7b4ea1" providerId="AD" clId="Web-{EEBFB8FD-A631-43AC-BD6B-8C45E0EA95D0}" dt="2019-10-12T13:32:55.565" v="180" actId="20577"/>
      <pc:docMkLst>
        <pc:docMk/>
      </pc:docMkLst>
      <pc:sldChg chg="addSp modSp">
        <pc:chgData name="HayhurstR" userId="S::hayhurstr@easthunsburyprimary.org::ed6a8d2a-83fb-45da-85c8-5f947f7b4ea1" providerId="AD" clId="Web-{EEBFB8FD-A631-43AC-BD6B-8C45E0EA95D0}" dt="2019-10-12T13:24:47.640" v="22" actId="20577"/>
        <pc:sldMkLst>
          <pc:docMk/>
          <pc:sldMk cId="2691549080" sldId="401"/>
        </pc:sldMkLst>
        <pc:spChg chg="add mod">
          <ac:chgData name="HayhurstR" userId="S::hayhurstr@easthunsburyprimary.org::ed6a8d2a-83fb-45da-85c8-5f947f7b4ea1" providerId="AD" clId="Web-{EEBFB8FD-A631-43AC-BD6B-8C45E0EA95D0}" dt="2019-10-12T13:24:47.640" v="22" actId="20577"/>
          <ac:spMkLst>
            <pc:docMk/>
            <pc:sldMk cId="2691549080" sldId="401"/>
            <ac:spMk id="3" creationId="{D4013E14-B95C-4C42-A35B-57DB9EB2BF08}"/>
          </ac:spMkLst>
        </pc:spChg>
      </pc:sldChg>
      <pc:sldChg chg="addSp modSp">
        <pc:chgData name="HayhurstR" userId="S::hayhurstr@easthunsburyprimary.org::ed6a8d2a-83fb-45da-85c8-5f947f7b4ea1" providerId="AD" clId="Web-{EEBFB8FD-A631-43AC-BD6B-8C45E0EA95D0}" dt="2019-10-12T13:26:46.219" v="47" actId="1076"/>
        <pc:sldMkLst>
          <pc:docMk/>
          <pc:sldMk cId="2851322257" sldId="402"/>
        </pc:sldMkLst>
        <pc:spChg chg="mod">
          <ac:chgData name="HayhurstR" userId="S::hayhurstr@easthunsburyprimary.org::ed6a8d2a-83fb-45da-85c8-5f947f7b4ea1" providerId="AD" clId="Web-{EEBFB8FD-A631-43AC-BD6B-8C45E0EA95D0}" dt="2019-10-12T13:26:03.984" v="24" actId="14100"/>
          <ac:spMkLst>
            <pc:docMk/>
            <pc:sldMk cId="2851322257" sldId="402"/>
            <ac:spMk id="2" creationId="{D5E26A98-E2F4-4963-A845-B60141696048}"/>
          </ac:spMkLst>
        </pc:spChg>
        <pc:spChg chg="add mod">
          <ac:chgData name="HayhurstR" userId="S::hayhurstr@easthunsburyprimary.org::ed6a8d2a-83fb-45da-85c8-5f947f7b4ea1" providerId="AD" clId="Web-{EEBFB8FD-A631-43AC-BD6B-8C45E0EA95D0}" dt="2019-10-12T13:26:46.219" v="47" actId="1076"/>
          <ac:spMkLst>
            <pc:docMk/>
            <pc:sldMk cId="2851322257" sldId="402"/>
            <ac:spMk id="3" creationId="{C5144594-F060-4F4A-A157-238497DD9A5B}"/>
          </ac:spMkLst>
        </pc:spChg>
      </pc:sldChg>
      <pc:sldChg chg="addSp modSp">
        <pc:chgData name="HayhurstR" userId="S::hayhurstr@easthunsburyprimary.org::ed6a8d2a-83fb-45da-85c8-5f947f7b4ea1" providerId="AD" clId="Web-{EEBFB8FD-A631-43AC-BD6B-8C45E0EA95D0}" dt="2019-10-12T13:32:54.472" v="178" actId="20577"/>
        <pc:sldMkLst>
          <pc:docMk/>
          <pc:sldMk cId="3276929287" sldId="403"/>
        </pc:sldMkLst>
        <pc:spChg chg="add mod">
          <ac:chgData name="HayhurstR" userId="S::hayhurstr@easthunsburyprimary.org::ed6a8d2a-83fb-45da-85c8-5f947f7b4ea1" providerId="AD" clId="Web-{EEBFB8FD-A631-43AC-BD6B-8C45E0EA95D0}" dt="2019-10-12T13:32:54.472" v="178" actId="20577"/>
          <ac:spMkLst>
            <pc:docMk/>
            <pc:sldMk cId="3276929287" sldId="403"/>
            <ac:spMk id="3" creationId="{D9C13EB2-333E-4B18-9BFA-42158705AE76}"/>
          </ac:spMkLst>
        </pc:spChg>
      </pc:sldChg>
      <pc:sldChg chg="addSp modSp">
        <pc:chgData name="HayhurstR" userId="S::hayhurstr@easthunsburyprimary.org::ed6a8d2a-83fb-45da-85c8-5f947f7b4ea1" providerId="AD" clId="Web-{EEBFB8FD-A631-43AC-BD6B-8C45E0EA95D0}" dt="2019-10-12T13:28:51.485" v="81" actId="1076"/>
        <pc:sldMkLst>
          <pc:docMk/>
          <pc:sldMk cId="2401330626" sldId="411"/>
        </pc:sldMkLst>
        <pc:spChg chg="add mod">
          <ac:chgData name="HayhurstR" userId="S::hayhurstr@easthunsburyprimary.org::ed6a8d2a-83fb-45da-85c8-5f947f7b4ea1" providerId="AD" clId="Web-{EEBFB8FD-A631-43AC-BD6B-8C45E0EA95D0}" dt="2019-10-12T13:28:26.063" v="64" actId="20577"/>
          <ac:spMkLst>
            <pc:docMk/>
            <pc:sldMk cId="2401330626" sldId="411"/>
            <ac:spMk id="3" creationId="{C823DA5E-AB57-4A7E-A2F1-B95CF8271F41}"/>
          </ac:spMkLst>
        </pc:spChg>
        <pc:spChg chg="add mod">
          <ac:chgData name="HayhurstR" userId="S::hayhurstr@easthunsburyprimary.org::ed6a8d2a-83fb-45da-85c8-5f947f7b4ea1" providerId="AD" clId="Web-{EEBFB8FD-A631-43AC-BD6B-8C45E0EA95D0}" dt="2019-10-12T13:28:51.485" v="81" actId="1076"/>
          <ac:spMkLst>
            <pc:docMk/>
            <pc:sldMk cId="2401330626" sldId="411"/>
            <ac:spMk id="5" creationId="{15033518-FAE4-4CE2-8C65-70608E9286BA}"/>
          </ac:spMkLst>
        </pc:spChg>
      </pc:sldChg>
      <pc:sldChg chg="modSp">
        <pc:chgData name="HayhurstR" userId="S::hayhurstr@easthunsburyprimary.org::ed6a8d2a-83fb-45da-85c8-5f947f7b4ea1" providerId="AD" clId="Web-{EEBFB8FD-A631-43AC-BD6B-8C45E0EA95D0}" dt="2019-10-12T13:31:31.112" v="158" actId="1076"/>
        <pc:sldMkLst>
          <pc:docMk/>
          <pc:sldMk cId="1720818987" sldId="419"/>
        </pc:sldMkLst>
        <pc:spChg chg="mod">
          <ac:chgData name="HayhurstR" userId="S::hayhurstr@easthunsburyprimary.org::ed6a8d2a-83fb-45da-85c8-5f947f7b4ea1" providerId="AD" clId="Web-{EEBFB8FD-A631-43AC-BD6B-8C45E0EA95D0}" dt="2019-10-12T13:31:31.112" v="158" actId="1076"/>
          <ac:spMkLst>
            <pc:docMk/>
            <pc:sldMk cId="1720818987" sldId="419"/>
            <ac:spMk id="2" creationId="{0C40D72C-4681-420D-AD09-0EE994014B05}"/>
          </ac:spMkLst>
        </pc:spChg>
      </pc:sldChg>
    </pc:docChg>
  </pc:docChgLst>
  <pc:docChgLst>
    <pc:chgData name="HayhurstR" userId="S::hayhurstr@easthunsburyprimary.org::ed6a8d2a-83fb-45da-85c8-5f947f7b4ea1" providerId="AD" clId="Web-{1E1A56F4-390F-4D9E-A20D-415B2D826A0A}"/>
    <pc:docChg chg="modSld">
      <pc:chgData name="HayhurstR" userId="S::hayhurstr@easthunsburyprimary.org::ed6a8d2a-83fb-45da-85c8-5f947f7b4ea1" providerId="AD" clId="Web-{1E1A56F4-390F-4D9E-A20D-415B2D826A0A}" dt="2019-10-12T13:20:06.548" v="112" actId="20577"/>
      <pc:docMkLst>
        <pc:docMk/>
      </pc:docMkLst>
      <pc:sldChg chg="addSp modSp">
        <pc:chgData name="HayhurstR" userId="S::hayhurstr@easthunsburyprimary.org::ed6a8d2a-83fb-45da-85c8-5f947f7b4ea1" providerId="AD" clId="Web-{1E1A56F4-390F-4D9E-A20D-415B2D826A0A}" dt="2019-10-12T13:20:02.627" v="110" actId="20577"/>
        <pc:sldMkLst>
          <pc:docMk/>
          <pc:sldMk cId="3553786897" sldId="400"/>
        </pc:sldMkLst>
        <pc:spChg chg="add mod">
          <ac:chgData name="HayhurstR" userId="S::hayhurstr@easthunsburyprimary.org::ed6a8d2a-83fb-45da-85c8-5f947f7b4ea1" providerId="AD" clId="Web-{1E1A56F4-390F-4D9E-A20D-415B2D826A0A}" dt="2019-10-12T13:20:02.627" v="110" actId="20577"/>
          <ac:spMkLst>
            <pc:docMk/>
            <pc:sldMk cId="3553786897" sldId="400"/>
            <ac:spMk id="3" creationId="{257B755C-6BB4-4386-967F-FD1248EE315E}"/>
          </ac:spMkLst>
        </pc:spChg>
      </pc:sldChg>
    </pc:docChg>
  </pc:docChgLst>
  <pc:docChgLst>
    <pc:chgData name="Jodie Timmins" userId="S::jodietimmins@avps.org.uk::d74fb231-8a48-4ec2-9de9-e07f37c95353" providerId="AD" clId="Web-{422E2DCC-2B7F-B4A5-2975-36A873162425}"/>
    <pc:docChg chg="addSld modSld">
      <pc:chgData name="Jodie Timmins" userId="S::jodietimmins@avps.org.uk::d74fb231-8a48-4ec2-9de9-e07f37c95353" providerId="AD" clId="Web-{422E2DCC-2B7F-B4A5-2975-36A873162425}" dt="2020-10-21T11:29:01.694" v="92" actId="14100"/>
      <pc:docMkLst>
        <pc:docMk/>
      </pc:docMkLst>
      <pc:sldChg chg="modSp">
        <pc:chgData name="Jodie Timmins" userId="S::jodietimmins@avps.org.uk::d74fb231-8a48-4ec2-9de9-e07f37c95353" providerId="AD" clId="Web-{422E2DCC-2B7F-B4A5-2975-36A873162425}" dt="2020-10-21T10:46:48.122" v="19" actId="20577"/>
        <pc:sldMkLst>
          <pc:docMk/>
          <pc:sldMk cId="3276929287" sldId="403"/>
        </pc:sldMkLst>
        <pc:spChg chg="mod">
          <ac:chgData name="Jodie Timmins" userId="S::jodietimmins@avps.org.uk::d74fb231-8a48-4ec2-9de9-e07f37c95353" providerId="AD" clId="Web-{422E2DCC-2B7F-B4A5-2975-36A873162425}" dt="2020-10-21T10:46:48.122" v="19" actId="20577"/>
          <ac:spMkLst>
            <pc:docMk/>
            <pc:sldMk cId="3276929287" sldId="403"/>
            <ac:spMk id="3" creationId="{D9C13EB2-333E-4B18-9BFA-42158705AE76}"/>
          </ac:spMkLst>
        </pc:spChg>
      </pc:sldChg>
      <pc:sldChg chg="modSp">
        <pc:chgData name="Jodie Timmins" userId="S::jodietimmins@avps.org.uk::d74fb231-8a48-4ec2-9de9-e07f37c95353" providerId="AD" clId="Web-{422E2DCC-2B7F-B4A5-2975-36A873162425}" dt="2020-10-21T10:19:22.692" v="7" actId="1076"/>
        <pc:sldMkLst>
          <pc:docMk/>
          <pc:sldMk cId="1551658426" sldId="406"/>
        </pc:sldMkLst>
        <pc:picChg chg="mod">
          <ac:chgData name="Jodie Timmins" userId="S::jodietimmins@avps.org.uk::d74fb231-8a48-4ec2-9de9-e07f37c95353" providerId="AD" clId="Web-{422E2DCC-2B7F-B4A5-2975-36A873162425}" dt="2020-10-21T10:19:22.692" v="7" actId="1076"/>
          <ac:picMkLst>
            <pc:docMk/>
            <pc:sldMk cId="1551658426" sldId="406"/>
            <ac:picMk id="3" creationId="{75CA72A9-BB0D-4B97-9DAA-A7A0C776A15F}"/>
          </ac:picMkLst>
        </pc:picChg>
      </pc:sldChg>
      <pc:sldChg chg="addSp delSp modSp mod setBg">
        <pc:chgData name="Jodie Timmins" userId="S::jodietimmins@avps.org.uk::d74fb231-8a48-4ec2-9de9-e07f37c95353" providerId="AD" clId="Web-{422E2DCC-2B7F-B4A5-2975-36A873162425}" dt="2020-10-21T11:29:01.694" v="92" actId="14100"/>
        <pc:sldMkLst>
          <pc:docMk/>
          <pc:sldMk cId="946086632" sldId="431"/>
        </pc:sldMkLst>
        <pc:spChg chg="del mod ord">
          <ac:chgData name="Jodie Timmins" userId="S::jodietimmins@avps.org.uk::d74fb231-8a48-4ec2-9de9-e07f37c95353" providerId="AD" clId="Web-{422E2DCC-2B7F-B4A5-2975-36A873162425}" dt="2020-10-21T11:24:36.765" v="55"/>
          <ac:spMkLst>
            <pc:docMk/>
            <pc:sldMk cId="946086632" sldId="431"/>
            <ac:spMk id="2" creationId="{00000000-0000-0000-0000-000000000000}"/>
          </ac:spMkLst>
        </pc:spChg>
        <pc:spChg chg="mod ord">
          <ac:chgData name="Jodie Timmins" userId="S::jodietimmins@avps.org.uk::d74fb231-8a48-4ec2-9de9-e07f37c95353" providerId="AD" clId="Web-{422E2DCC-2B7F-B4A5-2975-36A873162425}" dt="2020-10-21T11:24:25.280" v="51"/>
          <ac:spMkLst>
            <pc:docMk/>
            <pc:sldMk cId="946086632" sldId="431"/>
            <ac:spMk id="7" creationId="{00000000-0000-0000-0000-000000000000}"/>
          </ac:spMkLst>
        </pc:spChg>
        <pc:spChg chg="add del mod">
          <ac:chgData name="Jodie Timmins" userId="S::jodietimmins@avps.org.uk::d74fb231-8a48-4ec2-9de9-e07f37c95353" providerId="AD" clId="Web-{422E2DCC-2B7F-B4A5-2975-36A873162425}" dt="2020-10-21T11:26:02.517" v="71"/>
          <ac:spMkLst>
            <pc:docMk/>
            <pc:sldMk cId="946086632" sldId="431"/>
            <ac:spMk id="8" creationId="{2A367BF7-32CF-4939-8607-DFD56526EC08}"/>
          </ac:spMkLst>
        </pc:spChg>
        <pc:spChg chg="add del">
          <ac:chgData name="Jodie Timmins" userId="S::jodietimmins@avps.org.uk::d74fb231-8a48-4ec2-9de9-e07f37c95353" providerId="AD" clId="Web-{422E2DCC-2B7F-B4A5-2975-36A873162425}" dt="2020-10-21T10:55:37.931" v="27"/>
          <ac:spMkLst>
            <pc:docMk/>
            <pc:sldMk cId="946086632" sldId="431"/>
            <ac:spMk id="73" creationId="{B497CCB5-5FC2-473C-AFCC-2430CEF1DF71}"/>
          </ac:spMkLst>
        </pc:spChg>
        <pc:spChg chg="add del">
          <ac:chgData name="Jodie Timmins" userId="S::jodietimmins@avps.org.uk::d74fb231-8a48-4ec2-9de9-e07f37c95353" providerId="AD" clId="Web-{422E2DCC-2B7F-B4A5-2975-36A873162425}" dt="2020-10-21T10:55:37.931" v="27"/>
          <ac:spMkLst>
            <pc:docMk/>
            <pc:sldMk cId="946086632" sldId="431"/>
            <ac:spMk id="75" creationId="{599C8C75-BFDF-44E7-A028-EEB5EDD58817}"/>
          </ac:spMkLst>
        </pc:spChg>
        <pc:spChg chg="add del">
          <ac:chgData name="Jodie Timmins" userId="S::jodietimmins@avps.org.uk::d74fb231-8a48-4ec2-9de9-e07f37c95353" providerId="AD" clId="Web-{422E2DCC-2B7F-B4A5-2975-36A873162425}" dt="2020-10-21T11:24:10.342" v="46"/>
          <ac:spMkLst>
            <pc:docMk/>
            <pc:sldMk cId="946086632" sldId="431"/>
            <ac:spMk id="86" creationId="{D48D9584-D2FD-48CE-9E17-4E250B743B5F}"/>
          </ac:spMkLst>
        </pc:spChg>
        <pc:spChg chg="add del">
          <ac:chgData name="Jodie Timmins" userId="S::jodietimmins@avps.org.uk::d74fb231-8a48-4ec2-9de9-e07f37c95353" providerId="AD" clId="Web-{422E2DCC-2B7F-B4A5-2975-36A873162425}" dt="2020-10-21T11:24:10.342" v="46"/>
          <ac:spMkLst>
            <pc:docMk/>
            <pc:sldMk cId="946086632" sldId="431"/>
            <ac:spMk id="88" creationId="{CA17DEF4-6C5D-41C6-8D93-5C7CFD7ADA5E}"/>
          </ac:spMkLst>
        </pc:spChg>
        <pc:spChg chg="add del">
          <ac:chgData name="Jodie Timmins" userId="S::jodietimmins@avps.org.uk::d74fb231-8a48-4ec2-9de9-e07f37c95353" providerId="AD" clId="Web-{422E2DCC-2B7F-B4A5-2975-36A873162425}" dt="2020-10-21T11:24:10.342" v="46"/>
          <ac:spMkLst>
            <pc:docMk/>
            <pc:sldMk cId="946086632" sldId="431"/>
            <ac:spMk id="90" creationId="{22BBC5A3-5C8C-4FB9-AEFF-8778D2C98D29}"/>
          </ac:spMkLst>
        </pc:spChg>
        <pc:spChg chg="add del">
          <ac:chgData name="Jodie Timmins" userId="S::jodietimmins@avps.org.uk::d74fb231-8a48-4ec2-9de9-e07f37c95353" providerId="AD" clId="Web-{422E2DCC-2B7F-B4A5-2975-36A873162425}" dt="2020-10-21T11:24:10.342" v="46"/>
          <ac:spMkLst>
            <pc:docMk/>
            <pc:sldMk cId="946086632" sldId="431"/>
            <ac:spMk id="92" creationId="{3BB917E8-D696-4787-96D6-521A9C42F9A5}"/>
          </ac:spMkLst>
        </pc:spChg>
        <pc:spChg chg="add del">
          <ac:chgData name="Jodie Timmins" userId="S::jodietimmins@avps.org.uk::d74fb231-8a48-4ec2-9de9-e07f37c95353" providerId="AD" clId="Web-{422E2DCC-2B7F-B4A5-2975-36A873162425}" dt="2020-10-21T11:24:10.342" v="46"/>
          <ac:spMkLst>
            <pc:docMk/>
            <pc:sldMk cId="946086632" sldId="431"/>
            <ac:spMk id="94" creationId="{39F4C545-E278-42ED-9B78-2EBA464444A3}"/>
          </ac:spMkLst>
        </pc:spChg>
        <pc:spChg chg="add del">
          <ac:chgData name="Jodie Timmins" userId="S::jodietimmins@avps.org.uk::d74fb231-8a48-4ec2-9de9-e07f37c95353" providerId="AD" clId="Web-{422E2DCC-2B7F-B4A5-2975-36A873162425}" dt="2020-10-21T11:24:15.999" v="48"/>
          <ac:spMkLst>
            <pc:docMk/>
            <pc:sldMk cId="946086632" sldId="431"/>
            <ac:spMk id="96" creationId="{42A4FC2C-047E-45A5-965D-8E1E3BF09BC6}"/>
          </ac:spMkLst>
        </pc:spChg>
        <pc:spChg chg="add del">
          <ac:chgData name="Jodie Timmins" userId="S::jodietimmins@avps.org.uk::d74fb231-8a48-4ec2-9de9-e07f37c95353" providerId="AD" clId="Web-{422E2DCC-2B7F-B4A5-2975-36A873162425}" dt="2020-10-21T11:16:27.596" v="32"/>
          <ac:spMkLst>
            <pc:docMk/>
            <pc:sldMk cId="946086632" sldId="431"/>
            <ac:spMk id="13318" creationId="{928F64C6-FE22-4FC1-A763-DFCC514811BD}"/>
          </ac:spMkLst>
        </pc:spChg>
        <pc:spChg chg="add del">
          <ac:chgData name="Jodie Timmins" userId="S::jodietimmins@avps.org.uk::d74fb231-8a48-4ec2-9de9-e07f37c95353" providerId="AD" clId="Web-{422E2DCC-2B7F-B4A5-2975-36A873162425}" dt="2020-10-21T11:16:41.128" v="34"/>
          <ac:spMkLst>
            <pc:docMk/>
            <pc:sldMk cId="946086632" sldId="431"/>
            <ac:spMk id="13320" creationId="{A5A17FC0-D416-4C8B-A9E6-5924D352B986}"/>
          </ac:spMkLst>
        </pc:spChg>
        <pc:spChg chg="add del">
          <ac:chgData name="Jodie Timmins" userId="S::jodietimmins@avps.org.uk::d74fb231-8a48-4ec2-9de9-e07f37c95353" providerId="AD" clId="Web-{422E2DCC-2B7F-B4A5-2975-36A873162425}" dt="2020-10-21T11:23:18.372" v="41"/>
          <ac:spMkLst>
            <pc:docMk/>
            <pc:sldMk cId="946086632" sldId="431"/>
            <ac:spMk id="13322" creationId="{A93898FF-D987-4B0E-BFB4-85F5EB356D4D}"/>
          </ac:spMkLst>
        </pc:spChg>
        <pc:spChg chg="add del">
          <ac:chgData name="Jodie Timmins" userId="S::jodietimmins@avps.org.uk::d74fb231-8a48-4ec2-9de9-e07f37c95353" providerId="AD" clId="Web-{422E2DCC-2B7F-B4A5-2975-36A873162425}" dt="2020-10-21T11:23:18.372" v="41"/>
          <ac:spMkLst>
            <pc:docMk/>
            <pc:sldMk cId="946086632" sldId="431"/>
            <ac:spMk id="13323" creationId="{612F383F-B981-4BC3-9E2B-7BE938CEF3EC}"/>
          </ac:spMkLst>
        </pc:spChg>
        <pc:spChg chg="add del">
          <ac:chgData name="Jodie Timmins" userId="S::jodietimmins@avps.org.uk::d74fb231-8a48-4ec2-9de9-e07f37c95353" providerId="AD" clId="Web-{422E2DCC-2B7F-B4A5-2975-36A873162425}" dt="2020-10-21T11:23:18.372" v="41"/>
          <ac:spMkLst>
            <pc:docMk/>
            <pc:sldMk cId="946086632" sldId="431"/>
            <ac:spMk id="13324" creationId="{5AA485AD-076E-4077-A6E6-C3C9F0C39FF2}"/>
          </ac:spMkLst>
        </pc:spChg>
        <pc:spChg chg="add del">
          <ac:chgData name="Jodie Timmins" userId="S::jodietimmins@avps.org.uk::d74fb231-8a48-4ec2-9de9-e07f37c95353" providerId="AD" clId="Web-{422E2DCC-2B7F-B4A5-2975-36A873162425}" dt="2020-10-21T11:23:18.372" v="41"/>
          <ac:spMkLst>
            <pc:docMk/>
            <pc:sldMk cId="946086632" sldId="431"/>
            <ac:spMk id="13326" creationId="{58D235B8-3D10-493F-88AC-84BB404C1B5A}"/>
          </ac:spMkLst>
        </pc:spChg>
        <pc:spChg chg="add del">
          <ac:chgData name="Jodie Timmins" userId="S::jodietimmins@avps.org.uk::d74fb231-8a48-4ec2-9de9-e07f37c95353" providerId="AD" clId="Web-{422E2DCC-2B7F-B4A5-2975-36A873162425}" dt="2020-10-21T11:23:18.372" v="41"/>
          <ac:spMkLst>
            <pc:docMk/>
            <pc:sldMk cId="946086632" sldId="431"/>
            <ac:spMk id="13327" creationId="{42A4FC2C-047E-45A5-965D-8E1E3BF09BC6}"/>
          </ac:spMkLst>
        </pc:spChg>
        <pc:spChg chg="add del">
          <ac:chgData name="Jodie Timmins" userId="S::jodietimmins@avps.org.uk::d74fb231-8a48-4ec2-9de9-e07f37c95353" providerId="AD" clId="Web-{422E2DCC-2B7F-B4A5-2975-36A873162425}" dt="2020-10-21T11:24:25.280" v="51"/>
          <ac:spMkLst>
            <pc:docMk/>
            <pc:sldMk cId="946086632" sldId="431"/>
            <ac:spMk id="13328" creationId="{B497CCB5-5FC2-473C-AFCC-2430CEF1DF71}"/>
          </ac:spMkLst>
        </pc:spChg>
        <pc:spChg chg="add del">
          <ac:chgData name="Jodie Timmins" userId="S::jodietimmins@avps.org.uk::d74fb231-8a48-4ec2-9de9-e07f37c95353" providerId="AD" clId="Web-{422E2DCC-2B7F-B4A5-2975-36A873162425}" dt="2020-10-21T11:24:25.280" v="51"/>
          <ac:spMkLst>
            <pc:docMk/>
            <pc:sldMk cId="946086632" sldId="431"/>
            <ac:spMk id="13329" creationId="{599C8C75-BFDF-44E7-A028-EEB5EDD58817}"/>
          </ac:spMkLst>
        </pc:spChg>
        <pc:spChg chg="add del">
          <ac:chgData name="Jodie Timmins" userId="S::jodietimmins@avps.org.uk::d74fb231-8a48-4ec2-9de9-e07f37c95353" providerId="AD" clId="Web-{422E2DCC-2B7F-B4A5-2975-36A873162425}" dt="2020-10-21T11:24:15.999" v="48"/>
          <ac:spMkLst>
            <pc:docMk/>
            <pc:sldMk cId="946086632" sldId="431"/>
            <ac:spMk id="13331" creationId="{A93898FF-D987-4B0E-BFB4-85F5EB356D4D}"/>
          </ac:spMkLst>
        </pc:spChg>
        <pc:spChg chg="add del">
          <ac:chgData name="Jodie Timmins" userId="S::jodietimmins@avps.org.uk::d74fb231-8a48-4ec2-9de9-e07f37c95353" providerId="AD" clId="Web-{422E2DCC-2B7F-B4A5-2975-36A873162425}" dt="2020-10-21T11:24:15.999" v="48"/>
          <ac:spMkLst>
            <pc:docMk/>
            <pc:sldMk cId="946086632" sldId="431"/>
            <ac:spMk id="13332" creationId="{612F383F-B981-4BC3-9E2B-7BE938CEF3EC}"/>
          </ac:spMkLst>
        </pc:spChg>
        <pc:spChg chg="add del">
          <ac:chgData name="Jodie Timmins" userId="S::jodietimmins@avps.org.uk::d74fb231-8a48-4ec2-9de9-e07f37c95353" providerId="AD" clId="Web-{422E2DCC-2B7F-B4A5-2975-36A873162425}" dt="2020-10-21T11:24:15.999" v="48"/>
          <ac:spMkLst>
            <pc:docMk/>
            <pc:sldMk cId="946086632" sldId="431"/>
            <ac:spMk id="13333" creationId="{5AA485AD-076E-4077-A6E6-C3C9F0C39FF2}"/>
          </ac:spMkLst>
        </pc:spChg>
        <pc:spChg chg="add del">
          <ac:chgData name="Jodie Timmins" userId="S::jodietimmins@avps.org.uk::d74fb231-8a48-4ec2-9de9-e07f37c95353" providerId="AD" clId="Web-{422E2DCC-2B7F-B4A5-2975-36A873162425}" dt="2020-10-21T11:24:15.999" v="48"/>
          <ac:spMkLst>
            <pc:docMk/>
            <pc:sldMk cId="946086632" sldId="431"/>
            <ac:spMk id="13335" creationId="{58D235B8-3D10-493F-88AC-84BB404C1B5A}"/>
          </ac:spMkLst>
        </pc:spChg>
        <pc:spChg chg="add del">
          <ac:chgData name="Jodie Timmins" userId="S::jodietimmins@avps.org.uk::d74fb231-8a48-4ec2-9de9-e07f37c95353" providerId="AD" clId="Web-{422E2DCC-2B7F-B4A5-2975-36A873162425}" dt="2020-10-21T11:24:23.483" v="50"/>
          <ac:spMkLst>
            <pc:docMk/>
            <pc:sldMk cId="946086632" sldId="431"/>
            <ac:spMk id="13336" creationId="{928F64C6-FE22-4FC1-A763-DFCC514811BD}"/>
          </ac:spMkLst>
        </pc:spChg>
        <pc:picChg chg="add del mod ord">
          <ac:chgData name="Jodie Timmins" userId="S::jodietimmins@avps.org.uk::d74fb231-8a48-4ec2-9de9-e07f37c95353" providerId="AD" clId="Web-{422E2DCC-2B7F-B4A5-2975-36A873162425}" dt="2020-10-21T11:26:38.268" v="80"/>
          <ac:picMkLst>
            <pc:docMk/>
            <pc:sldMk cId="946086632" sldId="431"/>
            <ac:picMk id="3" creationId="{A233FCAF-449A-454F-AECB-E031C98221EE}"/>
          </ac:picMkLst>
        </pc:picChg>
        <pc:picChg chg="add del mod">
          <ac:chgData name="Jodie Timmins" userId="S::jodietimmins@avps.org.uk::d74fb231-8a48-4ec2-9de9-e07f37c95353" providerId="AD" clId="Web-{422E2DCC-2B7F-B4A5-2975-36A873162425}" dt="2020-10-21T10:21:36.007" v="8"/>
          <ac:picMkLst>
            <pc:docMk/>
            <pc:sldMk cId="946086632" sldId="431"/>
            <ac:picMk id="3" creationId="{A9F1CE36-76E1-41B9-827F-55C2E9F29E96}"/>
          </ac:picMkLst>
        </pc:picChg>
        <pc:picChg chg="add del mod ord">
          <ac:chgData name="Jodie Timmins" userId="S::jodietimmins@avps.org.uk::d74fb231-8a48-4ec2-9de9-e07f37c95353" providerId="AD" clId="Web-{422E2DCC-2B7F-B4A5-2975-36A873162425}" dt="2020-10-21T11:28:55.943" v="90" actId="1076"/>
          <ac:picMkLst>
            <pc:docMk/>
            <pc:sldMk cId="946086632" sldId="431"/>
            <ac:picMk id="4" creationId="{B3C283EE-AF6C-4A13-92DB-52028603DB0F}"/>
          </ac:picMkLst>
        </pc:picChg>
        <pc:picChg chg="add del mod">
          <ac:chgData name="Jodie Timmins" userId="S::jodietimmins@avps.org.uk::d74fb231-8a48-4ec2-9de9-e07f37c95353" providerId="AD" clId="Web-{422E2DCC-2B7F-B4A5-2975-36A873162425}" dt="2020-10-21T10:32:53.533" v="12"/>
          <ac:picMkLst>
            <pc:docMk/>
            <pc:sldMk cId="946086632" sldId="431"/>
            <ac:picMk id="4" creationId="{C0F18C23-6B52-47B9-93ED-F556C9C7C5AE}"/>
          </ac:picMkLst>
        </pc:picChg>
        <pc:picChg chg="add del mod ord">
          <ac:chgData name="Jodie Timmins" userId="S::jodietimmins@avps.org.uk::d74fb231-8a48-4ec2-9de9-e07f37c95353" providerId="AD" clId="Web-{422E2DCC-2B7F-B4A5-2975-36A873162425}" dt="2020-10-21T11:16:49.753" v="37"/>
          <ac:picMkLst>
            <pc:docMk/>
            <pc:sldMk cId="946086632" sldId="431"/>
            <ac:picMk id="5" creationId="{F44A604E-8610-45CC-B4C9-2BA2F3BE5FE3}"/>
          </ac:picMkLst>
        </pc:picChg>
        <pc:picChg chg="add mod">
          <ac:chgData name="Jodie Timmins" userId="S::jodietimmins@avps.org.uk::d74fb231-8a48-4ec2-9de9-e07f37c95353" providerId="AD" clId="Web-{422E2DCC-2B7F-B4A5-2975-36A873162425}" dt="2020-10-21T11:29:01.694" v="92" actId="14100"/>
          <ac:picMkLst>
            <pc:docMk/>
            <pc:sldMk cId="946086632" sldId="431"/>
            <ac:picMk id="9" creationId="{A63A78A9-54DF-4D62-A12D-2F3A554C5869}"/>
          </ac:picMkLst>
        </pc:picChg>
        <pc:picChg chg="mod ord">
          <ac:chgData name="Jodie Timmins" userId="S::jodietimmins@avps.org.uk::d74fb231-8a48-4ec2-9de9-e07f37c95353" providerId="AD" clId="Web-{422E2DCC-2B7F-B4A5-2975-36A873162425}" dt="2020-10-21T11:25:03.219" v="65" actId="14100"/>
          <ac:picMkLst>
            <pc:docMk/>
            <pc:sldMk cId="946086632" sldId="431"/>
            <ac:picMk id="13314" creationId="{00000000-0000-0000-0000-000000000000}"/>
          </ac:picMkLst>
        </pc:picChg>
        <pc:picChg chg="mod ord">
          <ac:chgData name="Jodie Timmins" userId="S::jodietimmins@avps.org.uk::d74fb231-8a48-4ec2-9de9-e07f37c95353" providerId="AD" clId="Web-{422E2DCC-2B7F-B4A5-2975-36A873162425}" dt="2020-10-21T11:28:48.740" v="87" actId="1076"/>
          <ac:picMkLst>
            <pc:docMk/>
            <pc:sldMk cId="946086632" sldId="431"/>
            <ac:picMk id="13316" creationId="{00000000-0000-0000-0000-000000000000}"/>
          </ac:picMkLst>
        </pc:picChg>
        <pc:picChg chg="add del">
          <ac:chgData name="Jodie Timmins" userId="S::jodietimmins@avps.org.uk::d74fb231-8a48-4ec2-9de9-e07f37c95353" providerId="AD" clId="Web-{422E2DCC-2B7F-B4A5-2975-36A873162425}" dt="2020-10-21T11:23:18.372" v="41"/>
          <ac:picMkLst>
            <pc:docMk/>
            <pc:sldMk cId="946086632" sldId="431"/>
            <ac:picMk id="13325" creationId="{D088DBDF-80D5-4FC0-8A54-9D660B728DC4}"/>
          </ac:picMkLst>
        </pc:picChg>
        <pc:picChg chg="add del">
          <ac:chgData name="Jodie Timmins" userId="S::jodietimmins@avps.org.uk::d74fb231-8a48-4ec2-9de9-e07f37c95353" providerId="AD" clId="Web-{422E2DCC-2B7F-B4A5-2975-36A873162425}" dt="2020-10-21T11:24:15.999" v="48"/>
          <ac:picMkLst>
            <pc:docMk/>
            <pc:sldMk cId="946086632" sldId="431"/>
            <ac:picMk id="13334" creationId="{D088DBDF-80D5-4FC0-8A54-9D660B728DC4}"/>
          </ac:picMkLst>
        </pc:picChg>
        <pc:cxnChg chg="add del">
          <ac:chgData name="Jodie Timmins" userId="S::jodietimmins@avps.org.uk::d74fb231-8a48-4ec2-9de9-e07f37c95353" providerId="AD" clId="Web-{422E2DCC-2B7F-B4A5-2975-36A873162425}" dt="2020-10-21T11:16:41.128" v="34"/>
          <ac:cxnSpMkLst>
            <pc:docMk/>
            <pc:sldMk cId="946086632" sldId="431"/>
            <ac:cxnSpMk id="77" creationId="{FF76A74F-C283-4DED-BD4D-086753B7CB00}"/>
          </ac:cxnSpMkLst>
        </pc:cxnChg>
        <pc:cxnChg chg="add del">
          <ac:chgData name="Jodie Timmins" userId="S::jodietimmins@avps.org.uk::d74fb231-8a48-4ec2-9de9-e07f37c95353" providerId="AD" clId="Web-{422E2DCC-2B7F-B4A5-2975-36A873162425}" dt="2020-10-21T11:16:41.128" v="34"/>
          <ac:cxnSpMkLst>
            <pc:docMk/>
            <pc:sldMk cId="946086632" sldId="431"/>
            <ac:cxnSpMk id="79" creationId="{3B2791FB-B2F7-4BBE-B8D8-74C37FF9E85C}"/>
          </ac:cxnSpMkLst>
        </pc:cxnChg>
        <pc:cxnChg chg="add del">
          <ac:chgData name="Jodie Timmins" userId="S::jodietimmins@avps.org.uk::d74fb231-8a48-4ec2-9de9-e07f37c95353" providerId="AD" clId="Web-{422E2DCC-2B7F-B4A5-2975-36A873162425}" dt="2020-10-21T11:16:41.128" v="34"/>
          <ac:cxnSpMkLst>
            <pc:docMk/>
            <pc:sldMk cId="946086632" sldId="431"/>
            <ac:cxnSpMk id="81" creationId="{9891B5DE-6811-4844-BB18-472A3F360EE5}"/>
          </ac:cxnSpMkLst>
        </pc:cxnChg>
        <pc:cxnChg chg="add del">
          <ac:chgData name="Jodie Timmins" userId="S::jodietimmins@avps.org.uk::d74fb231-8a48-4ec2-9de9-e07f37c95353" providerId="AD" clId="Web-{422E2DCC-2B7F-B4A5-2975-36A873162425}" dt="2020-10-21T11:16:41.128" v="34"/>
          <ac:cxnSpMkLst>
            <pc:docMk/>
            <pc:sldMk cId="946086632" sldId="431"/>
            <ac:cxnSpMk id="83" creationId="{77A9CA3A-7216-41E0-B3CD-058077FD396D}"/>
          </ac:cxnSpMkLst>
        </pc:cxnChg>
        <pc:cxnChg chg="add del">
          <ac:chgData name="Jodie Timmins" userId="S::jodietimmins@avps.org.uk::d74fb231-8a48-4ec2-9de9-e07f37c95353" providerId="AD" clId="Web-{422E2DCC-2B7F-B4A5-2975-36A873162425}" dt="2020-10-21T11:16:27.596" v="32"/>
          <ac:cxnSpMkLst>
            <pc:docMk/>
            <pc:sldMk cId="946086632" sldId="431"/>
            <ac:cxnSpMk id="13319" creationId="{5C34627B-48E6-4F4D-B843-97717A86B490}"/>
          </ac:cxnSpMkLst>
        </pc:cxnChg>
        <pc:cxnChg chg="add del">
          <ac:chgData name="Jodie Timmins" userId="S::jodietimmins@avps.org.uk::d74fb231-8a48-4ec2-9de9-e07f37c95353" providerId="AD" clId="Web-{422E2DCC-2B7F-B4A5-2975-36A873162425}" dt="2020-10-21T11:16:41.128" v="34"/>
          <ac:cxnSpMkLst>
            <pc:docMk/>
            <pc:sldMk cId="946086632" sldId="431"/>
            <ac:cxnSpMk id="13321" creationId="{982DC870-E8E5-4050-B10C-CC24FC67E50A}"/>
          </ac:cxnSpMkLst>
        </pc:cxnChg>
        <pc:cxnChg chg="add del">
          <ac:chgData name="Jodie Timmins" userId="S::jodietimmins@avps.org.uk::d74fb231-8a48-4ec2-9de9-e07f37c95353" providerId="AD" clId="Web-{422E2DCC-2B7F-B4A5-2975-36A873162425}" dt="2020-10-21T11:24:23.483" v="50"/>
          <ac:cxnSpMkLst>
            <pc:docMk/>
            <pc:sldMk cId="946086632" sldId="431"/>
            <ac:cxnSpMk id="13337" creationId="{5C34627B-48E6-4F4D-B843-97717A86B490}"/>
          </ac:cxnSpMkLst>
        </pc:cxnChg>
      </pc:sldChg>
      <pc:sldChg chg="addSp delSp modSp new">
        <pc:chgData name="Jodie Timmins" userId="S::jodietimmins@avps.org.uk::d74fb231-8a48-4ec2-9de9-e07f37c95353" providerId="AD" clId="Web-{422E2DCC-2B7F-B4A5-2975-36A873162425}" dt="2020-10-21T11:16:54.003" v="39" actId="1076"/>
        <pc:sldMkLst>
          <pc:docMk/>
          <pc:sldMk cId="2431688374" sldId="432"/>
        </pc:sldMkLst>
        <pc:spChg chg="del">
          <ac:chgData name="Jodie Timmins" userId="S::jodietimmins@avps.org.uk::d74fb231-8a48-4ec2-9de9-e07f37c95353" providerId="AD" clId="Web-{422E2DCC-2B7F-B4A5-2975-36A873162425}" dt="2020-10-21T11:16:45.878" v="36"/>
          <ac:spMkLst>
            <pc:docMk/>
            <pc:sldMk cId="2431688374" sldId="432"/>
            <ac:spMk id="3" creationId="{E1720B48-F979-4558-8767-2E6A189F6E18}"/>
          </ac:spMkLst>
        </pc:spChg>
        <pc:picChg chg="add mod ord">
          <ac:chgData name="Jodie Timmins" userId="S::jodietimmins@avps.org.uk::d74fb231-8a48-4ec2-9de9-e07f37c95353" providerId="AD" clId="Web-{422E2DCC-2B7F-B4A5-2975-36A873162425}" dt="2020-10-21T11:16:45.878" v="36"/>
          <ac:picMkLst>
            <pc:docMk/>
            <pc:sldMk cId="2431688374" sldId="432"/>
            <ac:picMk id="5" creationId="{638DF279-CA22-47C2-87C1-840345117AE5}"/>
          </ac:picMkLst>
        </pc:picChg>
        <pc:picChg chg="add mod">
          <ac:chgData name="Jodie Timmins" userId="S::jodietimmins@avps.org.uk::d74fb231-8a48-4ec2-9de9-e07f37c95353" providerId="AD" clId="Web-{422E2DCC-2B7F-B4A5-2975-36A873162425}" dt="2020-10-21T11:16:54.003" v="39" actId="1076"/>
          <ac:picMkLst>
            <pc:docMk/>
            <pc:sldMk cId="2431688374" sldId="432"/>
            <ac:picMk id="6" creationId="{197E80A9-B9CA-4FCC-9690-2C781905C511}"/>
          </ac:picMkLst>
        </pc:picChg>
      </pc:sldChg>
    </pc:docChg>
  </pc:docChgLst>
  <pc:docChgLst>
    <pc:chgData name="HayhurstR" userId="S::hayhurstr@easthunsburyprimary.org::ed6a8d2a-83fb-45da-85c8-5f947f7b4ea1" providerId="AD" clId="Web-{C82F655A-D7C5-4404-8EAD-9EDDB3D668DC}"/>
    <pc:docChg chg="modSld">
      <pc:chgData name="HayhurstR" userId="S::hayhurstr@easthunsburyprimary.org::ed6a8d2a-83fb-45da-85c8-5f947f7b4ea1" providerId="AD" clId="Web-{C82F655A-D7C5-4404-8EAD-9EDDB3D668DC}" dt="2019-10-12T13:58:01.160" v="225" actId="1076"/>
      <pc:docMkLst>
        <pc:docMk/>
      </pc:docMkLst>
      <pc:sldChg chg="addSp modSp">
        <pc:chgData name="HayhurstR" userId="S::hayhurstr@easthunsburyprimary.org::ed6a8d2a-83fb-45da-85c8-5f947f7b4ea1" providerId="AD" clId="Web-{C82F655A-D7C5-4404-8EAD-9EDDB3D668DC}" dt="2019-10-12T13:58:01.160" v="225" actId="1076"/>
        <pc:sldMkLst>
          <pc:docMk/>
          <pc:sldMk cId="263236797" sldId="404"/>
        </pc:sldMkLst>
        <pc:spChg chg="add mod">
          <ac:chgData name="HayhurstR" userId="S::hayhurstr@easthunsburyprimary.org::ed6a8d2a-83fb-45da-85c8-5f947f7b4ea1" providerId="AD" clId="Web-{C82F655A-D7C5-4404-8EAD-9EDDB3D668DC}" dt="2019-10-12T13:57:15.566" v="209" actId="20577"/>
          <ac:spMkLst>
            <pc:docMk/>
            <pc:sldMk cId="263236797" sldId="404"/>
            <ac:spMk id="3" creationId="{C7C8CD4E-C3A8-43A5-A2BE-2C0EF0BA0EE9}"/>
          </ac:spMkLst>
        </pc:spChg>
        <pc:spChg chg="add mod">
          <ac:chgData name="HayhurstR" userId="S::hayhurstr@easthunsburyprimary.org::ed6a8d2a-83fb-45da-85c8-5f947f7b4ea1" providerId="AD" clId="Web-{C82F655A-D7C5-4404-8EAD-9EDDB3D668DC}" dt="2019-10-12T13:58:01.160" v="225" actId="1076"/>
          <ac:spMkLst>
            <pc:docMk/>
            <pc:sldMk cId="263236797" sldId="404"/>
            <ac:spMk id="5" creationId="{742E8193-CF4B-4B9F-BA0D-294C395F738D}"/>
          </ac:spMkLst>
        </pc:spChg>
      </pc:sldChg>
    </pc:docChg>
  </pc:docChgLst>
  <pc:docChgLst>
    <pc:chgData name="HayhurstR" userId="S::hayhurstr@easthunsburyprimary.org::ed6a8d2a-83fb-45da-85c8-5f947f7b4ea1" providerId="AD" clId="Web-{DAD1352F-8CC5-4920-B905-1C692A4FDE3C}"/>
    <pc:docChg chg="modSld">
      <pc:chgData name="HayhurstR" userId="S::hayhurstr@easthunsburyprimary.org::ed6a8d2a-83fb-45da-85c8-5f947f7b4ea1" providerId="AD" clId="Web-{DAD1352F-8CC5-4920-B905-1C692A4FDE3C}" dt="2019-10-12T14:23:46.915" v="846" actId="20577"/>
      <pc:docMkLst>
        <pc:docMk/>
      </pc:docMkLst>
      <pc:sldChg chg="addSp modSp">
        <pc:chgData name="HayhurstR" userId="S::hayhurstr@easthunsburyprimary.org::ed6a8d2a-83fb-45da-85c8-5f947f7b4ea1" providerId="AD" clId="Web-{DAD1352F-8CC5-4920-B905-1C692A4FDE3C}" dt="2019-10-12T14:12:39.379" v="75" actId="1076"/>
        <pc:sldMkLst>
          <pc:docMk/>
          <pc:sldMk cId="636133481" sldId="405"/>
        </pc:sldMkLst>
        <pc:spChg chg="add mod">
          <ac:chgData name="HayhurstR" userId="S::hayhurstr@easthunsburyprimary.org::ed6a8d2a-83fb-45da-85c8-5f947f7b4ea1" providerId="AD" clId="Web-{DAD1352F-8CC5-4920-B905-1C692A4FDE3C}" dt="2019-10-12T14:12:39.379" v="75" actId="1076"/>
          <ac:spMkLst>
            <pc:docMk/>
            <pc:sldMk cId="636133481" sldId="405"/>
            <ac:spMk id="3" creationId="{7EFB4DA4-0A84-46C4-95A3-FA657F360FA0}"/>
          </ac:spMkLst>
        </pc:spChg>
        <pc:spChg chg="add mod">
          <ac:chgData name="HayhurstR" userId="S::hayhurstr@easthunsburyprimary.org::ed6a8d2a-83fb-45da-85c8-5f947f7b4ea1" providerId="AD" clId="Web-{DAD1352F-8CC5-4920-B905-1C692A4FDE3C}" dt="2019-10-12T14:12:32.082" v="74" actId="1076"/>
          <ac:spMkLst>
            <pc:docMk/>
            <pc:sldMk cId="636133481" sldId="405"/>
            <ac:spMk id="5" creationId="{9137D6DD-74A9-4ED8-B8D1-59A69384933E}"/>
          </ac:spMkLst>
        </pc:spChg>
      </pc:sldChg>
      <pc:sldChg chg="modSp">
        <pc:chgData name="HayhurstR" userId="S::hayhurstr@easthunsburyprimary.org::ed6a8d2a-83fb-45da-85c8-5f947f7b4ea1" providerId="AD" clId="Web-{DAD1352F-8CC5-4920-B905-1C692A4FDE3C}" dt="2019-10-12T14:13:38.192" v="148" actId="20577"/>
        <pc:sldMkLst>
          <pc:docMk/>
          <pc:sldMk cId="2346433685" sldId="408"/>
        </pc:sldMkLst>
        <pc:spChg chg="mod">
          <ac:chgData name="HayhurstR" userId="S::hayhurstr@easthunsburyprimary.org::ed6a8d2a-83fb-45da-85c8-5f947f7b4ea1" providerId="AD" clId="Web-{DAD1352F-8CC5-4920-B905-1C692A4FDE3C}" dt="2019-10-12T14:13:38.192" v="148" actId="20577"/>
          <ac:spMkLst>
            <pc:docMk/>
            <pc:sldMk cId="2346433685" sldId="408"/>
            <ac:spMk id="2" creationId="{D5E26A98-E2F4-4963-A845-B60141696048}"/>
          </ac:spMkLst>
        </pc:spChg>
      </pc:sldChg>
      <pc:sldChg chg="addSp modSp">
        <pc:chgData name="HayhurstR" userId="S::hayhurstr@easthunsburyprimary.org::ed6a8d2a-83fb-45da-85c8-5f947f7b4ea1" providerId="AD" clId="Web-{DAD1352F-8CC5-4920-B905-1C692A4FDE3C}" dt="2019-10-12T14:15:05.583" v="180" actId="20577"/>
        <pc:sldMkLst>
          <pc:docMk/>
          <pc:sldMk cId="2540066904" sldId="409"/>
        </pc:sldMkLst>
        <pc:spChg chg="add mod">
          <ac:chgData name="HayhurstR" userId="S::hayhurstr@easthunsburyprimary.org::ed6a8d2a-83fb-45da-85c8-5f947f7b4ea1" providerId="AD" clId="Web-{DAD1352F-8CC5-4920-B905-1C692A4FDE3C}" dt="2019-10-12T14:15:05.583" v="180" actId="20577"/>
          <ac:spMkLst>
            <pc:docMk/>
            <pc:sldMk cId="2540066904" sldId="409"/>
            <ac:spMk id="3" creationId="{1A690834-084B-4A5E-9719-4CE55AB80B86}"/>
          </ac:spMkLst>
        </pc:spChg>
      </pc:sldChg>
      <pc:sldChg chg="addSp modSp">
        <pc:chgData name="HayhurstR" userId="S::hayhurstr@easthunsburyprimary.org::ed6a8d2a-83fb-45da-85c8-5f947f7b4ea1" providerId="AD" clId="Web-{DAD1352F-8CC5-4920-B905-1C692A4FDE3C}" dt="2019-10-12T14:23:46.915" v="845" actId="20577"/>
        <pc:sldMkLst>
          <pc:docMk/>
          <pc:sldMk cId="545947025" sldId="427"/>
        </pc:sldMkLst>
        <pc:spChg chg="add mod">
          <ac:chgData name="HayhurstR" userId="S::hayhurstr@easthunsburyprimary.org::ed6a8d2a-83fb-45da-85c8-5f947f7b4ea1" providerId="AD" clId="Web-{DAD1352F-8CC5-4920-B905-1C692A4FDE3C}" dt="2019-10-12T14:23:46.915" v="845" actId="20577"/>
          <ac:spMkLst>
            <pc:docMk/>
            <pc:sldMk cId="545947025" sldId="427"/>
            <ac:spMk id="5" creationId="{60FAFC7E-EB55-4C3A-8734-6327B8349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CD45B-7040-4913-8365-F2EC1F0F76C8}" type="datetimeFigureOut">
              <a:rPr lang="en-GB" smtClean="0"/>
              <a:t>22/11/2020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7CB68-3DD2-4D71-B794-67EC8B45CD6F}" type="slidenum">
              <a:rPr lang="en-GB" smtClean="0"/>
              <a:t>‹#›</a:t>
            </a:fld>
            <a:endParaRPr lang="en-GB"/>
          </a:p>
        </p:txBody>
      </p:sp>
    </p:spTree>
    <p:extLst>
      <p:ext uri="{BB962C8B-B14F-4D97-AF65-F5344CB8AC3E}">
        <p14:creationId xmlns:p14="http://schemas.microsoft.com/office/powerpoint/2010/main" val="52520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2</a:t>
            </a:fld>
            <a:endParaRPr lang="en-GB"/>
          </a:p>
        </p:txBody>
      </p:sp>
    </p:spTree>
    <p:extLst>
      <p:ext uri="{BB962C8B-B14F-4D97-AF65-F5344CB8AC3E}">
        <p14:creationId xmlns:p14="http://schemas.microsoft.com/office/powerpoint/2010/main" val="421160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5BEB5605-CA47-4292-B52A-2A9395AAEEE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1008CC09-91A1-4B09-A7CE-5F3FF4A937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 footballer.</a:t>
            </a:r>
          </a:p>
        </p:txBody>
      </p:sp>
      <p:sp>
        <p:nvSpPr>
          <p:cNvPr id="4" name="Slide Number Placeholder 3">
            <a:extLst>
              <a:ext uri="{FF2B5EF4-FFF2-40B4-BE49-F238E27FC236}">
                <a16:creationId xmlns:a16="http://schemas.microsoft.com/office/drawing/2014/main" id="{73B89413-4835-4F95-914B-8F62192A7EE9}"/>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7CC6179-6E07-4346-86A0-4BB9059A0F29}" type="slidenum">
              <a:rPr lang="en-US" altLang="en-US" sz="1200"/>
              <a:pPr eaLnBrk="1" hangingPunct="1"/>
              <a:t>11</a:t>
            </a:fld>
            <a:endParaRPr lang="en-US" altLang="en-US" sz="1200"/>
          </a:p>
        </p:txBody>
      </p:sp>
    </p:spTree>
    <p:extLst>
      <p:ext uri="{BB962C8B-B14F-4D97-AF65-F5344CB8AC3E}">
        <p14:creationId xmlns:p14="http://schemas.microsoft.com/office/powerpoint/2010/main" val="61918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82013CB-B7E7-4DFB-BFB4-A103C463FB1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724225A-2D27-4D0F-819D-8A50FCCE8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an actor.</a:t>
            </a:r>
          </a:p>
        </p:txBody>
      </p:sp>
      <p:sp>
        <p:nvSpPr>
          <p:cNvPr id="4" name="Slide Number Placeholder 3">
            <a:extLst>
              <a:ext uri="{FF2B5EF4-FFF2-40B4-BE49-F238E27FC236}">
                <a16:creationId xmlns:a16="http://schemas.microsoft.com/office/drawing/2014/main" id="{529DDEDD-7F47-4BC4-A200-3B4EBCE00401}"/>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CCE1A8E-0A2D-4AB4-A8F3-4A97587BB302}" type="slidenum">
              <a:rPr lang="en-US" altLang="en-US" sz="1200"/>
              <a:pPr eaLnBrk="1" hangingPunct="1"/>
              <a:t>12</a:t>
            </a:fld>
            <a:endParaRPr lang="en-US" altLang="en-US" sz="1200"/>
          </a:p>
        </p:txBody>
      </p:sp>
    </p:spTree>
    <p:extLst>
      <p:ext uri="{BB962C8B-B14F-4D97-AF65-F5344CB8AC3E}">
        <p14:creationId xmlns:p14="http://schemas.microsoft.com/office/powerpoint/2010/main" val="53433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F4A636A-328F-4B61-9C7D-F3C6C68090D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CD5BD27C-1122-4472-88C3-3C024BE4F8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 tortoise.</a:t>
            </a:r>
          </a:p>
        </p:txBody>
      </p:sp>
      <p:sp>
        <p:nvSpPr>
          <p:cNvPr id="4" name="Slide Number Placeholder 3">
            <a:extLst>
              <a:ext uri="{FF2B5EF4-FFF2-40B4-BE49-F238E27FC236}">
                <a16:creationId xmlns:a16="http://schemas.microsoft.com/office/drawing/2014/main" id="{06B8F3FB-E565-48CE-A76C-E0D11C9FB59D}"/>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7A9647C2-2ABA-4A90-960E-FC6A8D6B11A7}" type="slidenum">
              <a:rPr lang="en-US" altLang="en-US" sz="1200"/>
              <a:pPr eaLnBrk="1" hangingPunct="1"/>
              <a:t>13</a:t>
            </a:fld>
            <a:endParaRPr lang="en-US" altLang="en-US" sz="1200"/>
          </a:p>
        </p:txBody>
      </p:sp>
    </p:spTree>
    <p:extLst>
      <p:ext uri="{BB962C8B-B14F-4D97-AF65-F5344CB8AC3E}">
        <p14:creationId xmlns:p14="http://schemas.microsoft.com/office/powerpoint/2010/main" val="184353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1C6447B-D822-486E-9E65-5C62637F52E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241B4F4B-FFDB-4CEC-9F2E-62DD9FB9A4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 superhero.</a:t>
            </a:r>
          </a:p>
        </p:txBody>
      </p:sp>
      <p:sp>
        <p:nvSpPr>
          <p:cNvPr id="4" name="Slide Number Placeholder 3">
            <a:extLst>
              <a:ext uri="{FF2B5EF4-FFF2-40B4-BE49-F238E27FC236}">
                <a16:creationId xmlns:a16="http://schemas.microsoft.com/office/drawing/2014/main" id="{C1566617-515F-4139-8DF8-20DF003CC60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E3D3736E-00A1-4859-9A25-C350ECFEDC3C}" type="slidenum">
              <a:rPr lang="en-US" altLang="en-US" sz="1200"/>
              <a:pPr eaLnBrk="1" hangingPunct="1"/>
              <a:t>14</a:t>
            </a:fld>
            <a:endParaRPr lang="en-US" altLang="en-US" sz="1200"/>
          </a:p>
        </p:txBody>
      </p:sp>
    </p:spTree>
    <p:extLst>
      <p:ext uri="{BB962C8B-B14F-4D97-AF65-F5344CB8AC3E}">
        <p14:creationId xmlns:p14="http://schemas.microsoft.com/office/powerpoint/2010/main" val="226832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4FF04D6D-17F3-4AE2-B2CE-BCA940C9AE9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D6DF749A-F40F-4C3F-8078-2241C98FE8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 cat.</a:t>
            </a:r>
          </a:p>
        </p:txBody>
      </p:sp>
      <p:sp>
        <p:nvSpPr>
          <p:cNvPr id="4" name="Slide Number Placeholder 3">
            <a:extLst>
              <a:ext uri="{FF2B5EF4-FFF2-40B4-BE49-F238E27FC236}">
                <a16:creationId xmlns:a16="http://schemas.microsoft.com/office/drawing/2014/main" id="{F5FBC589-6D19-493F-BB01-048A29EC59B7}"/>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F8A43AA2-D2B2-4D73-99F1-D5A8ADDD9109}" type="slidenum">
              <a:rPr lang="en-US" altLang="en-US" sz="1200"/>
              <a:pPr eaLnBrk="1" hangingPunct="1"/>
              <a:t>15</a:t>
            </a:fld>
            <a:endParaRPr lang="en-US" altLang="en-US" sz="1200"/>
          </a:p>
        </p:txBody>
      </p:sp>
    </p:spTree>
    <p:extLst>
      <p:ext uri="{BB962C8B-B14F-4D97-AF65-F5344CB8AC3E}">
        <p14:creationId xmlns:p14="http://schemas.microsoft.com/office/powerpoint/2010/main" val="2541808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D80FC431-79EE-46E3-BD99-5A3887BB308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7DDBED96-F343-4EDE-B821-8595F42767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 a dog.</a:t>
            </a:r>
          </a:p>
        </p:txBody>
      </p:sp>
      <p:sp>
        <p:nvSpPr>
          <p:cNvPr id="4" name="Slide Number Placeholder 3">
            <a:extLst>
              <a:ext uri="{FF2B5EF4-FFF2-40B4-BE49-F238E27FC236}">
                <a16:creationId xmlns:a16="http://schemas.microsoft.com/office/drawing/2014/main" id="{9745C0A1-769E-4F0A-AEAC-8BB2B1D01368}"/>
              </a:ext>
            </a:extLst>
          </p:cNvPr>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A3E0C57C-7DF7-4B80-8F5C-A89041243D99}" type="slidenum">
              <a:rPr lang="en-US" altLang="en-US" sz="1200"/>
              <a:pPr eaLnBrk="1" hangingPunct="1"/>
              <a:t>16</a:t>
            </a:fld>
            <a:endParaRPr lang="en-US" altLang="en-US" sz="1200"/>
          </a:p>
        </p:txBody>
      </p:sp>
    </p:spTree>
    <p:extLst>
      <p:ext uri="{BB962C8B-B14F-4D97-AF65-F5344CB8AC3E}">
        <p14:creationId xmlns:p14="http://schemas.microsoft.com/office/powerpoint/2010/main" val="391777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A77D80C-E300-404C-BAD2-75B640350C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DFCA6C8-4DD6-4421-926A-5C8B08A3315F}" type="slidenum">
              <a:rPr lang="en-GB" altLang="en-US" sz="1200"/>
              <a:pPr eaLnBrk="1" hangingPunct="1"/>
              <a:t>17</a:t>
            </a:fld>
            <a:endParaRPr lang="en-GB" altLang="en-US" sz="1200"/>
          </a:p>
        </p:txBody>
      </p:sp>
      <p:sp>
        <p:nvSpPr>
          <p:cNvPr id="14339" name="Rectangle 2">
            <a:extLst>
              <a:ext uri="{FF2B5EF4-FFF2-40B4-BE49-F238E27FC236}">
                <a16:creationId xmlns:a16="http://schemas.microsoft.com/office/drawing/2014/main" id="{C18BF6CB-CBD9-4147-98D9-070FE98CA708}"/>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F17DD96D-B8D1-40AA-8217-02BC18F9F3FD}"/>
              </a:ext>
            </a:extLst>
          </p:cNvPr>
          <p:cNvSpPr>
            <a:spLocks noGrp="1" noChangeArrowheads="1"/>
          </p:cNvSpPr>
          <p:nvPr>
            <p:ph type="body" idx="1"/>
          </p:nvPr>
        </p:nvSpPr>
        <p:spPr/>
        <p:txBody>
          <a:bodyPr/>
          <a:lstStyle/>
          <a:p>
            <a:pPr eaLnBrk="1" hangingPunct="1">
              <a:defRPr/>
            </a:pPr>
            <a:r>
              <a:rPr lang="en-US" dirty="0">
                <a:cs typeface="+mn-cs"/>
              </a:rPr>
              <a:t>Mum, mum.  Where is my mum?</a:t>
            </a:r>
          </a:p>
        </p:txBody>
      </p:sp>
    </p:spTree>
    <p:extLst>
      <p:ext uri="{BB962C8B-B14F-4D97-AF65-F5344CB8AC3E}">
        <p14:creationId xmlns:p14="http://schemas.microsoft.com/office/powerpoint/2010/main" val="2104927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3D7E4EF-CB14-4FB4-8975-E1910B82A4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688E082-9E33-4373-97D0-F0F75B29C541}" type="slidenum">
              <a:rPr lang="en-GB" altLang="en-US" sz="1200"/>
              <a:pPr eaLnBrk="1" hangingPunct="1"/>
              <a:t>18</a:t>
            </a:fld>
            <a:endParaRPr lang="en-GB" altLang="en-US" sz="1200"/>
          </a:p>
        </p:txBody>
      </p:sp>
      <p:sp>
        <p:nvSpPr>
          <p:cNvPr id="15363" name="Rectangle 2">
            <a:extLst>
              <a:ext uri="{FF2B5EF4-FFF2-40B4-BE49-F238E27FC236}">
                <a16:creationId xmlns:a16="http://schemas.microsoft.com/office/drawing/2014/main" id="{0FF2C635-C299-4B72-8AD6-4EC6B8AFF219}"/>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C3D6E595-B32D-4EA2-BF38-FF1DB0923967}"/>
              </a:ext>
            </a:extLst>
          </p:cNvPr>
          <p:cNvSpPr>
            <a:spLocks noGrp="1" noChangeArrowheads="1"/>
          </p:cNvSpPr>
          <p:nvPr>
            <p:ph type="body" idx="1"/>
          </p:nvPr>
        </p:nvSpPr>
        <p:spPr/>
        <p:txBody>
          <a:bodyPr/>
          <a:lstStyle/>
          <a:p>
            <a:pPr eaLnBrk="1" hangingPunct="1">
              <a:defRPr/>
            </a:pPr>
            <a:r>
              <a:rPr lang="en-US" dirty="0">
                <a:cs typeface="+mn-cs"/>
              </a:rPr>
              <a:t>Hello. Are you my mum?  </a:t>
            </a:r>
          </a:p>
          <a:p>
            <a:pPr eaLnBrk="1" hangingPunct="1">
              <a:defRPr/>
            </a:pPr>
            <a:r>
              <a:rPr lang="en-US" dirty="0">
                <a:cs typeface="+mn-cs"/>
              </a:rPr>
              <a:t>No, I am not your mum.  I am a lion.</a:t>
            </a:r>
          </a:p>
        </p:txBody>
      </p:sp>
    </p:spTree>
    <p:extLst>
      <p:ext uri="{BB962C8B-B14F-4D97-AF65-F5344CB8AC3E}">
        <p14:creationId xmlns:p14="http://schemas.microsoft.com/office/powerpoint/2010/main" val="91317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962FF19B-46E6-43B8-B389-B6132B2656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76CF931-66DB-40D3-B88A-9CBC6F278262}" type="slidenum">
              <a:rPr lang="en-GB" altLang="en-US" sz="1200"/>
              <a:pPr eaLnBrk="1" hangingPunct="1"/>
              <a:t>19</a:t>
            </a:fld>
            <a:endParaRPr lang="en-GB" altLang="en-US" sz="1200"/>
          </a:p>
        </p:txBody>
      </p:sp>
      <p:sp>
        <p:nvSpPr>
          <p:cNvPr id="16387" name="Rectangle 2">
            <a:extLst>
              <a:ext uri="{FF2B5EF4-FFF2-40B4-BE49-F238E27FC236}">
                <a16:creationId xmlns:a16="http://schemas.microsoft.com/office/drawing/2014/main" id="{8F3ABDF1-6E5D-49D9-BC31-45C6D531DCEF}"/>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0086E383-F8C4-4E76-8CD3-BAE69D67127B}"/>
              </a:ext>
            </a:extLst>
          </p:cNvPr>
          <p:cNvSpPr>
            <a:spLocks noGrp="1" noChangeArrowheads="1"/>
          </p:cNvSpPr>
          <p:nvPr>
            <p:ph type="body" idx="1"/>
          </p:nvPr>
        </p:nvSpPr>
        <p:spPr/>
        <p:txBody>
          <a:bodyPr/>
          <a:lstStyle/>
          <a:p>
            <a:pPr eaLnBrk="1" hangingPunct="1">
              <a:defRPr/>
            </a:pPr>
            <a:r>
              <a:rPr lang="en-US" dirty="0">
                <a:cs typeface="+mn-cs"/>
              </a:rPr>
              <a:t>Thank you. Good-bye.</a:t>
            </a:r>
          </a:p>
        </p:txBody>
      </p:sp>
    </p:spTree>
    <p:extLst>
      <p:ext uri="{BB962C8B-B14F-4D97-AF65-F5344CB8AC3E}">
        <p14:creationId xmlns:p14="http://schemas.microsoft.com/office/powerpoint/2010/main" val="773278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8B1B3194-904D-4965-B41F-3C699137D5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3679BC7-38A4-4BF3-B2AE-96225DF116B2}" type="slidenum">
              <a:rPr lang="en-GB" altLang="en-US" sz="1200"/>
              <a:pPr eaLnBrk="1" hangingPunct="1"/>
              <a:t>20</a:t>
            </a:fld>
            <a:endParaRPr lang="en-GB" altLang="en-US" sz="1200"/>
          </a:p>
        </p:txBody>
      </p:sp>
      <p:sp>
        <p:nvSpPr>
          <p:cNvPr id="17411" name="Rectangle 2">
            <a:extLst>
              <a:ext uri="{FF2B5EF4-FFF2-40B4-BE49-F238E27FC236}">
                <a16:creationId xmlns:a16="http://schemas.microsoft.com/office/drawing/2014/main" id="{96E8BEF0-A847-43FC-8B6B-73949E10FC21}"/>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2DDC8337-D59E-4AA3-8C58-7606A35C25A6}"/>
              </a:ext>
            </a:extLst>
          </p:cNvPr>
          <p:cNvSpPr>
            <a:spLocks noGrp="1" noChangeArrowheads="1"/>
          </p:cNvSpPr>
          <p:nvPr>
            <p:ph type="body" idx="1"/>
          </p:nvPr>
        </p:nvSpPr>
        <p:spPr/>
        <p:txBody>
          <a:bodyPr/>
          <a:lstStyle/>
          <a:p>
            <a:pPr eaLnBrk="1" hangingPunct="1">
              <a:defRPr/>
            </a:pPr>
            <a:r>
              <a:rPr lang="en-US" dirty="0">
                <a:cs typeface="+mn-cs"/>
              </a:rPr>
              <a:t>Hello.  Are you my mum?  </a:t>
            </a:r>
          </a:p>
          <a:p>
            <a:pPr eaLnBrk="1" hangingPunct="1">
              <a:defRPr/>
            </a:pPr>
            <a:r>
              <a:rPr lang="en-US" dirty="0">
                <a:cs typeface="+mn-cs"/>
              </a:rPr>
              <a:t>No I am not your mum.  I am a giraffe.</a:t>
            </a:r>
          </a:p>
        </p:txBody>
      </p:sp>
    </p:spTree>
    <p:extLst>
      <p:ext uri="{BB962C8B-B14F-4D97-AF65-F5344CB8AC3E}">
        <p14:creationId xmlns:p14="http://schemas.microsoft.com/office/powerpoint/2010/main" val="54851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3</a:t>
            </a:fld>
            <a:endParaRPr lang="en-GB"/>
          </a:p>
        </p:txBody>
      </p:sp>
    </p:spTree>
    <p:extLst>
      <p:ext uri="{BB962C8B-B14F-4D97-AF65-F5344CB8AC3E}">
        <p14:creationId xmlns:p14="http://schemas.microsoft.com/office/powerpoint/2010/main" val="289394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E9651F4-C312-4859-83E0-2B6345AC2E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734147C-B6D5-4DF3-9233-88C2A3A0C59D}" type="slidenum">
              <a:rPr lang="en-GB" altLang="en-US" sz="1200"/>
              <a:pPr eaLnBrk="1" hangingPunct="1"/>
              <a:t>21</a:t>
            </a:fld>
            <a:endParaRPr lang="en-GB" altLang="en-US" sz="1200"/>
          </a:p>
        </p:txBody>
      </p:sp>
      <p:sp>
        <p:nvSpPr>
          <p:cNvPr id="18435" name="Rectangle 2">
            <a:extLst>
              <a:ext uri="{FF2B5EF4-FFF2-40B4-BE49-F238E27FC236}">
                <a16:creationId xmlns:a16="http://schemas.microsoft.com/office/drawing/2014/main" id="{B051D6CF-1EC7-4378-AAFB-0325EC8A3639}"/>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61A9239C-B001-44DD-9664-817D83AB71DD}"/>
              </a:ext>
            </a:extLst>
          </p:cNvPr>
          <p:cNvSpPr>
            <a:spLocks noGrp="1" noChangeArrowheads="1"/>
          </p:cNvSpPr>
          <p:nvPr>
            <p:ph type="body" idx="1"/>
          </p:nvPr>
        </p:nvSpPr>
        <p:spPr/>
        <p:txBody>
          <a:bodyPr/>
          <a:lstStyle/>
          <a:p>
            <a:pPr eaLnBrk="1" hangingPunct="1">
              <a:defRPr/>
            </a:pPr>
            <a:r>
              <a:rPr lang="en-US" dirty="0">
                <a:cs typeface="+mn-cs"/>
              </a:rPr>
              <a:t>Thank you.  See you soon.</a:t>
            </a:r>
          </a:p>
        </p:txBody>
      </p:sp>
    </p:spTree>
    <p:extLst>
      <p:ext uri="{BB962C8B-B14F-4D97-AF65-F5344CB8AC3E}">
        <p14:creationId xmlns:p14="http://schemas.microsoft.com/office/powerpoint/2010/main" val="1306749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32381B7-75D1-4864-B500-4600C92197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94167B0-6713-48B3-83F3-C793E1D104C2}" type="slidenum">
              <a:rPr lang="en-GB" altLang="en-US" sz="1200"/>
              <a:pPr eaLnBrk="1" hangingPunct="1"/>
              <a:t>22</a:t>
            </a:fld>
            <a:endParaRPr lang="en-GB" altLang="en-US" sz="1200"/>
          </a:p>
        </p:txBody>
      </p:sp>
      <p:sp>
        <p:nvSpPr>
          <p:cNvPr id="19459" name="Rectangle 2">
            <a:extLst>
              <a:ext uri="{FF2B5EF4-FFF2-40B4-BE49-F238E27FC236}">
                <a16:creationId xmlns:a16="http://schemas.microsoft.com/office/drawing/2014/main" id="{4D31B733-3F01-4209-A8FE-302DC4AA8B1E}"/>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E6D1F9B4-DBBB-4E72-B25A-647E94C1351E}"/>
              </a:ext>
            </a:extLst>
          </p:cNvPr>
          <p:cNvSpPr>
            <a:spLocks noGrp="1" noChangeArrowheads="1"/>
          </p:cNvSpPr>
          <p:nvPr>
            <p:ph type="body" idx="1"/>
          </p:nvPr>
        </p:nvSpPr>
        <p:spPr/>
        <p:txBody>
          <a:bodyPr/>
          <a:lstStyle/>
          <a:p>
            <a:pPr eaLnBrk="1" hangingPunct="1">
              <a:defRPr/>
            </a:pPr>
            <a:r>
              <a:rPr lang="en-US" dirty="0">
                <a:cs typeface="+mn-cs"/>
              </a:rPr>
              <a:t>Hi.  Are you my mum? </a:t>
            </a:r>
          </a:p>
          <a:p>
            <a:pPr eaLnBrk="1" hangingPunct="1">
              <a:defRPr/>
            </a:pPr>
            <a:r>
              <a:rPr lang="en-US" dirty="0">
                <a:cs typeface="+mn-cs"/>
              </a:rPr>
              <a:t>No, I am not your mum.  I am a snake.</a:t>
            </a:r>
          </a:p>
        </p:txBody>
      </p:sp>
    </p:spTree>
    <p:extLst>
      <p:ext uri="{BB962C8B-B14F-4D97-AF65-F5344CB8AC3E}">
        <p14:creationId xmlns:p14="http://schemas.microsoft.com/office/powerpoint/2010/main" val="6574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E72CBA0-A8F2-4FD7-ABF2-37D5A1A447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351BEBB-CDDC-403A-96CB-424055CD6F3B}" type="slidenum">
              <a:rPr lang="en-GB" altLang="en-US" sz="1200"/>
              <a:pPr eaLnBrk="1" hangingPunct="1"/>
              <a:t>23</a:t>
            </a:fld>
            <a:endParaRPr lang="en-GB" altLang="en-US" sz="1200"/>
          </a:p>
        </p:txBody>
      </p:sp>
      <p:sp>
        <p:nvSpPr>
          <p:cNvPr id="20483" name="Rectangle 2">
            <a:extLst>
              <a:ext uri="{FF2B5EF4-FFF2-40B4-BE49-F238E27FC236}">
                <a16:creationId xmlns:a16="http://schemas.microsoft.com/office/drawing/2014/main" id="{A9C9B704-F1BF-4EE5-B755-3805A02123B1}"/>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036A9C17-8E91-438E-92B3-EE0EAAC5BB17}"/>
              </a:ext>
            </a:extLst>
          </p:cNvPr>
          <p:cNvSpPr>
            <a:spLocks noGrp="1" noChangeArrowheads="1"/>
          </p:cNvSpPr>
          <p:nvPr>
            <p:ph type="body" idx="1"/>
          </p:nvPr>
        </p:nvSpPr>
        <p:spPr/>
        <p:txBody>
          <a:bodyPr/>
          <a:lstStyle/>
          <a:p>
            <a:pPr eaLnBrk="1" hangingPunct="1">
              <a:defRPr/>
            </a:pPr>
            <a:r>
              <a:rPr lang="en-US" dirty="0">
                <a:cs typeface="+mn-cs"/>
              </a:rPr>
              <a:t>Thank you.  Good-bye.</a:t>
            </a:r>
          </a:p>
        </p:txBody>
      </p:sp>
    </p:spTree>
    <p:extLst>
      <p:ext uri="{BB962C8B-B14F-4D97-AF65-F5344CB8AC3E}">
        <p14:creationId xmlns:p14="http://schemas.microsoft.com/office/powerpoint/2010/main" val="3278383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9884E92-21D9-4FA2-BF7A-C287550394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E54DF3B-6890-4F8E-A367-D42B40D2D5A9}" type="slidenum">
              <a:rPr lang="en-GB" altLang="en-US" sz="1200"/>
              <a:pPr eaLnBrk="1" hangingPunct="1"/>
              <a:t>24</a:t>
            </a:fld>
            <a:endParaRPr lang="en-GB" altLang="en-US" sz="1200"/>
          </a:p>
        </p:txBody>
      </p:sp>
      <p:sp>
        <p:nvSpPr>
          <p:cNvPr id="21507" name="Rectangle 2">
            <a:extLst>
              <a:ext uri="{FF2B5EF4-FFF2-40B4-BE49-F238E27FC236}">
                <a16:creationId xmlns:a16="http://schemas.microsoft.com/office/drawing/2014/main" id="{F107DE48-79A6-4B3F-B72F-7D63E536C5C6}"/>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5482FE67-F958-46A5-9BA9-013BF3F03AAD}"/>
              </a:ext>
            </a:extLst>
          </p:cNvPr>
          <p:cNvSpPr>
            <a:spLocks noGrp="1" noChangeArrowheads="1"/>
          </p:cNvSpPr>
          <p:nvPr>
            <p:ph type="body" idx="1"/>
          </p:nvPr>
        </p:nvSpPr>
        <p:spPr/>
        <p:txBody>
          <a:bodyPr/>
          <a:lstStyle/>
          <a:p>
            <a:pPr eaLnBrk="1" hangingPunct="1">
              <a:defRPr/>
            </a:pPr>
            <a:r>
              <a:rPr lang="en-US" dirty="0">
                <a:cs typeface="+mn-cs"/>
              </a:rPr>
              <a:t>Hello.  Are you my mum?  </a:t>
            </a:r>
          </a:p>
          <a:p>
            <a:pPr eaLnBrk="1" hangingPunct="1">
              <a:defRPr/>
            </a:pPr>
            <a:r>
              <a:rPr lang="en-US" dirty="0">
                <a:cs typeface="+mn-cs"/>
              </a:rPr>
              <a:t>No, I am not your mum.  I am a tiger.</a:t>
            </a:r>
          </a:p>
        </p:txBody>
      </p:sp>
    </p:spTree>
    <p:extLst>
      <p:ext uri="{BB962C8B-B14F-4D97-AF65-F5344CB8AC3E}">
        <p14:creationId xmlns:p14="http://schemas.microsoft.com/office/powerpoint/2010/main" val="2616606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675D8F0-FCDE-428B-BD87-D48661F96E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B5543DE-5417-4B93-BC51-59FE395852FE}" type="slidenum">
              <a:rPr lang="en-GB" altLang="en-US" sz="1200"/>
              <a:pPr eaLnBrk="1" hangingPunct="1"/>
              <a:t>25</a:t>
            </a:fld>
            <a:endParaRPr lang="en-GB" altLang="en-US" sz="1200"/>
          </a:p>
        </p:txBody>
      </p:sp>
      <p:sp>
        <p:nvSpPr>
          <p:cNvPr id="22531" name="Rectangle 2">
            <a:extLst>
              <a:ext uri="{FF2B5EF4-FFF2-40B4-BE49-F238E27FC236}">
                <a16:creationId xmlns:a16="http://schemas.microsoft.com/office/drawing/2014/main" id="{AD04E4C4-0A01-4BDC-92E5-83BD51477607}"/>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42263092-1621-45FC-B3C3-E67915AD5527}"/>
              </a:ext>
            </a:extLst>
          </p:cNvPr>
          <p:cNvSpPr>
            <a:spLocks noGrp="1" noChangeArrowheads="1"/>
          </p:cNvSpPr>
          <p:nvPr>
            <p:ph type="body" idx="1"/>
          </p:nvPr>
        </p:nvSpPr>
        <p:spPr/>
        <p:txBody>
          <a:bodyPr/>
          <a:lstStyle/>
          <a:p>
            <a:pPr eaLnBrk="1" hangingPunct="1">
              <a:defRPr/>
            </a:pPr>
            <a:r>
              <a:rPr lang="en-US" dirty="0">
                <a:cs typeface="+mn-cs"/>
              </a:rPr>
              <a:t>Thank you.  See you later.</a:t>
            </a:r>
          </a:p>
        </p:txBody>
      </p:sp>
    </p:spTree>
    <p:extLst>
      <p:ext uri="{BB962C8B-B14F-4D97-AF65-F5344CB8AC3E}">
        <p14:creationId xmlns:p14="http://schemas.microsoft.com/office/powerpoint/2010/main" val="400623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9AE6463-3ACC-4973-A9AF-4D65C9E359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0AB015E-B214-406B-9019-282E563F3A22}" type="slidenum">
              <a:rPr lang="en-GB" altLang="en-US" sz="1200"/>
              <a:pPr eaLnBrk="1" hangingPunct="1"/>
              <a:t>26</a:t>
            </a:fld>
            <a:endParaRPr lang="en-GB" altLang="en-US" sz="1200"/>
          </a:p>
        </p:txBody>
      </p:sp>
      <p:sp>
        <p:nvSpPr>
          <p:cNvPr id="23555" name="Rectangle 2">
            <a:extLst>
              <a:ext uri="{FF2B5EF4-FFF2-40B4-BE49-F238E27FC236}">
                <a16:creationId xmlns:a16="http://schemas.microsoft.com/office/drawing/2014/main" id="{6246A3EA-D948-4ABC-824C-E55264A8AFA8}"/>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A7C4F83A-1317-47F5-A337-76293FC3EBF3}"/>
              </a:ext>
            </a:extLst>
          </p:cNvPr>
          <p:cNvSpPr>
            <a:spLocks noGrp="1" noChangeArrowheads="1"/>
          </p:cNvSpPr>
          <p:nvPr>
            <p:ph type="body" idx="1"/>
          </p:nvPr>
        </p:nvSpPr>
        <p:spPr/>
        <p:txBody>
          <a:bodyPr/>
          <a:lstStyle/>
          <a:p>
            <a:pPr eaLnBrk="1" hangingPunct="1">
              <a:defRPr/>
            </a:pPr>
            <a:r>
              <a:rPr lang="en-US" dirty="0">
                <a:cs typeface="+mn-cs"/>
              </a:rPr>
              <a:t>Hello.  Are you my mum?  </a:t>
            </a:r>
          </a:p>
          <a:p>
            <a:pPr eaLnBrk="1" hangingPunct="1">
              <a:defRPr/>
            </a:pPr>
            <a:r>
              <a:rPr lang="en-US" dirty="0">
                <a:cs typeface="+mn-cs"/>
              </a:rPr>
              <a:t>Yes, I am your mum!  My baby!</a:t>
            </a:r>
          </a:p>
        </p:txBody>
      </p:sp>
    </p:spTree>
    <p:extLst>
      <p:ext uri="{BB962C8B-B14F-4D97-AF65-F5344CB8AC3E}">
        <p14:creationId xmlns:p14="http://schemas.microsoft.com/office/powerpoint/2010/main" val="1898149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850CB71-964D-460E-B5A3-091653312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33252D8-4567-42F4-8EED-1802949C1D18}" type="slidenum">
              <a:rPr lang="en-GB" altLang="en-US" sz="1200"/>
              <a:pPr eaLnBrk="1" hangingPunct="1"/>
              <a:t>27</a:t>
            </a:fld>
            <a:endParaRPr lang="en-GB" altLang="en-US" sz="1200"/>
          </a:p>
        </p:txBody>
      </p:sp>
      <p:sp>
        <p:nvSpPr>
          <p:cNvPr id="24579" name="Rectangle 2">
            <a:extLst>
              <a:ext uri="{FF2B5EF4-FFF2-40B4-BE49-F238E27FC236}">
                <a16:creationId xmlns:a16="http://schemas.microsoft.com/office/drawing/2014/main" id="{525DD2A2-D460-4A5C-9EBD-FF507FB4E39E}"/>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B7DBECF5-6915-4D1A-B30C-4A2F14F3D75D}"/>
              </a:ext>
            </a:extLst>
          </p:cNvPr>
          <p:cNvSpPr>
            <a:spLocks noGrp="1" noChangeArrowheads="1"/>
          </p:cNvSpPr>
          <p:nvPr>
            <p:ph type="body" idx="1"/>
          </p:nvPr>
        </p:nvSpPr>
        <p:spPr/>
        <p:txBody>
          <a:bodyPr/>
          <a:lstStyle/>
          <a:p>
            <a:pPr eaLnBrk="1" hangingPunct="1">
              <a:defRPr/>
            </a:pPr>
            <a:r>
              <a:rPr lang="en-US">
                <a:cs typeface="+mn-cs"/>
              </a:rPr>
              <a:t>My mum!</a:t>
            </a:r>
          </a:p>
        </p:txBody>
      </p:sp>
    </p:spTree>
    <p:extLst>
      <p:ext uri="{BB962C8B-B14F-4D97-AF65-F5344CB8AC3E}">
        <p14:creationId xmlns:p14="http://schemas.microsoft.com/office/powerpoint/2010/main" val="266591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4</a:t>
            </a:fld>
            <a:endParaRPr lang="en-GB"/>
          </a:p>
        </p:txBody>
      </p:sp>
    </p:spTree>
    <p:extLst>
      <p:ext uri="{BB962C8B-B14F-4D97-AF65-F5344CB8AC3E}">
        <p14:creationId xmlns:p14="http://schemas.microsoft.com/office/powerpoint/2010/main" val="21454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5</a:t>
            </a:fld>
            <a:endParaRPr lang="en-GB"/>
          </a:p>
        </p:txBody>
      </p:sp>
    </p:spTree>
    <p:extLst>
      <p:ext uri="{BB962C8B-B14F-4D97-AF65-F5344CB8AC3E}">
        <p14:creationId xmlns:p14="http://schemas.microsoft.com/office/powerpoint/2010/main" val="365901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6</a:t>
            </a:fld>
            <a:endParaRPr lang="en-GB"/>
          </a:p>
        </p:txBody>
      </p:sp>
    </p:spTree>
    <p:extLst>
      <p:ext uri="{BB962C8B-B14F-4D97-AF65-F5344CB8AC3E}">
        <p14:creationId xmlns:p14="http://schemas.microsoft.com/office/powerpoint/2010/main" val="419110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7</a:t>
            </a:fld>
            <a:endParaRPr lang="en-GB"/>
          </a:p>
        </p:txBody>
      </p:sp>
    </p:spTree>
    <p:extLst>
      <p:ext uri="{BB962C8B-B14F-4D97-AF65-F5344CB8AC3E}">
        <p14:creationId xmlns:p14="http://schemas.microsoft.com/office/powerpoint/2010/main" val="274330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8</a:t>
            </a:fld>
            <a:endParaRPr lang="en-GB"/>
          </a:p>
        </p:txBody>
      </p:sp>
    </p:spTree>
    <p:extLst>
      <p:ext uri="{BB962C8B-B14F-4D97-AF65-F5344CB8AC3E}">
        <p14:creationId xmlns:p14="http://schemas.microsoft.com/office/powerpoint/2010/main" val="136116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9</a:t>
            </a:fld>
            <a:endParaRPr lang="en-GB"/>
          </a:p>
        </p:txBody>
      </p:sp>
    </p:spTree>
    <p:extLst>
      <p:ext uri="{BB962C8B-B14F-4D97-AF65-F5344CB8AC3E}">
        <p14:creationId xmlns:p14="http://schemas.microsoft.com/office/powerpoint/2010/main" val="120679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E7CB68-3DD2-4D71-B794-67EC8B45CD6F}" type="slidenum">
              <a:rPr lang="en-GB" smtClean="0"/>
              <a:t>10</a:t>
            </a:fld>
            <a:endParaRPr lang="en-GB"/>
          </a:p>
        </p:txBody>
      </p:sp>
    </p:spTree>
    <p:extLst>
      <p:ext uri="{BB962C8B-B14F-4D97-AF65-F5344CB8AC3E}">
        <p14:creationId xmlns:p14="http://schemas.microsoft.com/office/powerpoint/2010/main" val="411000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E767-64D8-487D-BBD5-F74EB5C3A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00A129-1020-4497-8051-C114B62476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C905ED-D6EF-4967-B572-F7B2AD5001F8}"/>
              </a:ext>
            </a:extLst>
          </p:cNvPr>
          <p:cNvSpPr>
            <a:spLocks noGrp="1"/>
          </p:cNvSpPr>
          <p:nvPr>
            <p:ph type="dt" sz="half" idx="10"/>
          </p:nvPr>
        </p:nvSpPr>
        <p:spPr/>
        <p:txBody>
          <a:bodyPr/>
          <a:lstStyle/>
          <a:p>
            <a:fld id="{9E51B0DA-998B-43B2-90C7-8A801B5CF7DA}" type="datetime1">
              <a:rPr lang="en-US" smtClean="0"/>
              <a:t>11/22/2020</a:t>
            </a:fld>
            <a:endParaRPr lang="en-US"/>
          </a:p>
        </p:txBody>
      </p:sp>
      <p:sp>
        <p:nvSpPr>
          <p:cNvPr id="5" name="Footer Placeholder 4">
            <a:extLst>
              <a:ext uri="{FF2B5EF4-FFF2-40B4-BE49-F238E27FC236}">
                <a16:creationId xmlns:a16="http://schemas.microsoft.com/office/drawing/2014/main" id="{5ED16E1D-C86F-414E-A498-C6054554D119}"/>
              </a:ext>
            </a:extLst>
          </p:cNvPr>
          <p:cNvSpPr>
            <a:spLocks noGrp="1"/>
          </p:cNvSpPr>
          <p:nvPr>
            <p:ph type="ftr" sz="quarter" idx="11"/>
          </p:nvPr>
        </p:nvSpPr>
        <p:spPr/>
        <p:txBody>
          <a:body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5C523991-77CE-4447-BCE7-945665101C9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175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1B37-EB2A-49AD-B62D-82B34AEDF7D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CE7257-42D7-4EA1-9DB5-C5028453CC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DD1DD-A130-49D1-AC96-6C29676B2811}"/>
              </a:ext>
            </a:extLst>
          </p:cNvPr>
          <p:cNvSpPr>
            <a:spLocks noGrp="1"/>
          </p:cNvSpPr>
          <p:nvPr>
            <p:ph type="dt" sz="half" idx="10"/>
          </p:nvPr>
        </p:nvSpPr>
        <p:spPr/>
        <p:txBody>
          <a:bodyPr/>
          <a:lstStyle/>
          <a:p>
            <a:fld id="{0D6080CA-ED50-482B-B69C-E05D69D0A4BE}" type="datetime1">
              <a:rPr lang="en-US" smtClean="0"/>
              <a:t>11/22/2020</a:t>
            </a:fld>
            <a:endParaRPr lang="en-US"/>
          </a:p>
        </p:txBody>
      </p:sp>
      <p:sp>
        <p:nvSpPr>
          <p:cNvPr id="5" name="Footer Placeholder 4">
            <a:extLst>
              <a:ext uri="{FF2B5EF4-FFF2-40B4-BE49-F238E27FC236}">
                <a16:creationId xmlns:a16="http://schemas.microsoft.com/office/drawing/2014/main" id="{C7CA7D7F-701A-4FEC-B44A-5DBD0AFB9361}"/>
              </a:ext>
            </a:extLst>
          </p:cNvPr>
          <p:cNvSpPr>
            <a:spLocks noGrp="1"/>
          </p:cNvSpPr>
          <p:nvPr>
            <p:ph type="ftr" sz="quarter" idx="11"/>
          </p:nvPr>
        </p:nvSpPr>
        <p:spPr/>
        <p:txBody>
          <a:body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D7AB4538-9435-4840-87E3-D60653A3FB0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1107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EDE89-29C5-411B-BC06-0C0FB00203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D3C87B-E368-4C56-886A-3D752DE87D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DE2851-E912-46AD-B2D8-7BCD1971C628}"/>
              </a:ext>
            </a:extLst>
          </p:cNvPr>
          <p:cNvSpPr>
            <a:spLocks noGrp="1"/>
          </p:cNvSpPr>
          <p:nvPr>
            <p:ph type="dt" sz="half" idx="10"/>
          </p:nvPr>
        </p:nvSpPr>
        <p:spPr/>
        <p:txBody>
          <a:bodyPr/>
          <a:lstStyle/>
          <a:p>
            <a:fld id="{B296DD4D-5A17-4BCF-A9F4-B307D9B1C932}" type="datetime1">
              <a:rPr lang="en-US" smtClean="0"/>
              <a:t>11/22/2020</a:t>
            </a:fld>
            <a:endParaRPr lang="en-US"/>
          </a:p>
        </p:txBody>
      </p:sp>
      <p:sp>
        <p:nvSpPr>
          <p:cNvPr id="5" name="Footer Placeholder 4">
            <a:extLst>
              <a:ext uri="{FF2B5EF4-FFF2-40B4-BE49-F238E27FC236}">
                <a16:creationId xmlns:a16="http://schemas.microsoft.com/office/drawing/2014/main" id="{6539BB9B-29A6-42E6-93B0-5FE456DFBF16}"/>
              </a:ext>
            </a:extLst>
          </p:cNvPr>
          <p:cNvSpPr>
            <a:spLocks noGrp="1"/>
          </p:cNvSpPr>
          <p:nvPr>
            <p:ph type="ftr" sz="quarter" idx="11"/>
          </p:nvPr>
        </p:nvSpPr>
        <p:spPr/>
        <p:txBody>
          <a:body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71C43FF5-0CF6-4D4A-B057-9CC660F143E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71298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192000" cy="606751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6246" y="6308000"/>
            <a:ext cx="1510957" cy="32082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16274" y="2437010"/>
            <a:ext cx="9559457" cy="1193497"/>
          </a:xfrm>
          <a:prstGeom prst="rect">
            <a:avLst/>
          </a:prstGeom>
        </p:spPr>
      </p:pic>
    </p:spTree>
    <p:extLst>
      <p:ext uri="{BB962C8B-B14F-4D97-AF65-F5344CB8AC3E}">
        <p14:creationId xmlns:p14="http://schemas.microsoft.com/office/powerpoint/2010/main" val="2765687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1699" y="-6983"/>
            <a:ext cx="6090304" cy="6864985"/>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2783" y="6175887"/>
            <a:ext cx="1486092" cy="317368"/>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4157" y="3003497"/>
            <a:ext cx="5194815" cy="648572"/>
          </a:xfrm>
          <a:prstGeom prst="rect">
            <a:avLst/>
          </a:prstGeom>
        </p:spPr>
      </p:pic>
    </p:spTree>
    <p:extLst>
      <p:ext uri="{BB962C8B-B14F-4D97-AF65-F5344CB8AC3E}">
        <p14:creationId xmlns:p14="http://schemas.microsoft.com/office/powerpoint/2010/main" val="494189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240"/>
            <a:ext cx="12192000" cy="6873240"/>
          </a:xfrm>
          <a:prstGeom prst="rect">
            <a:avLst/>
          </a:prstGeom>
        </p:spPr>
      </p:pic>
      <p:sp>
        <p:nvSpPr>
          <p:cNvPr id="4" name="Rectangle 3"/>
          <p:cNvSpPr/>
          <p:nvPr userDrawn="1"/>
        </p:nvSpPr>
        <p:spPr>
          <a:xfrm>
            <a:off x="1" y="2"/>
            <a:ext cx="6865620" cy="6865620"/>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2783" y="6175887"/>
            <a:ext cx="1486092" cy="317368"/>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7187" y="3029733"/>
            <a:ext cx="5491248" cy="685581"/>
          </a:xfrm>
          <a:prstGeom prst="rect">
            <a:avLst/>
          </a:prstGeom>
        </p:spPr>
      </p:pic>
    </p:spTree>
    <p:extLst>
      <p:ext uri="{BB962C8B-B14F-4D97-AF65-F5344CB8AC3E}">
        <p14:creationId xmlns:p14="http://schemas.microsoft.com/office/powerpoint/2010/main" val="1034275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1691" y="1187623"/>
            <a:ext cx="10515600" cy="1519647"/>
          </a:xfrm>
          <a:prstGeom prst="rect">
            <a:avLst/>
          </a:prstGeom>
        </p:spPr>
        <p:txBody>
          <a:bodyPr>
            <a:spAutoFit/>
          </a:bodyPr>
          <a:lstStyle>
            <a:lvl1pPr marL="0" indent="0">
              <a:spcBef>
                <a:spcPts val="1765"/>
              </a:spcBef>
              <a:buNone/>
              <a:defRPr sz="2941">
                <a:solidFill>
                  <a:schemeClr val="tx1"/>
                </a:solidFill>
                <a:latin typeface="+mj-lt"/>
              </a:defRPr>
            </a:lvl1pPr>
            <a:lvl2pPr marL="0" indent="0">
              <a:buNone/>
              <a:defRPr sz="1471">
                <a:gradFill>
                  <a:gsLst>
                    <a:gs pos="100000">
                      <a:schemeClr val="bg2"/>
                    </a:gs>
                    <a:gs pos="6000">
                      <a:schemeClr val="bg2"/>
                    </a:gs>
                  </a:gsLst>
                  <a:lin ang="5400000" scaled="0"/>
                </a:gradFill>
              </a:defRPr>
            </a:lvl2pPr>
            <a:lvl3pPr marL="170407" indent="0">
              <a:buNone/>
              <a:defRPr sz="1471">
                <a:gradFill>
                  <a:gsLst>
                    <a:gs pos="100000">
                      <a:schemeClr val="bg2"/>
                    </a:gs>
                    <a:gs pos="6000">
                      <a:schemeClr val="bg2"/>
                    </a:gs>
                  </a:gsLst>
                  <a:lin ang="5400000" scaled="0"/>
                </a:gradFill>
              </a:defRPr>
            </a:lvl3pPr>
            <a:lvl4pPr marL="336145" indent="0">
              <a:buNone/>
              <a:defRPr sz="1471">
                <a:gradFill>
                  <a:gsLst>
                    <a:gs pos="100000">
                      <a:schemeClr val="bg2"/>
                    </a:gs>
                    <a:gs pos="6000">
                      <a:schemeClr val="bg2"/>
                    </a:gs>
                  </a:gsLst>
                  <a:lin ang="5400000" scaled="0"/>
                </a:gradFill>
              </a:defRPr>
            </a:lvl4pPr>
            <a:lvl5pPr marL="510053" indent="0">
              <a:buNone/>
              <a:defRPr sz="1471">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1691" y="291069"/>
            <a:ext cx="10515600" cy="642292"/>
          </a:xfrm>
        </p:spPr>
        <p:txBody>
          <a:bodyPr anchor="t">
            <a:spAutoFit/>
          </a:bodyPr>
          <a:lstStyle>
            <a:lvl1pPr>
              <a:defRPr>
                <a:solidFill>
                  <a:schemeClr val="tx1"/>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3379638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9472" y="1187623"/>
            <a:ext cx="10515600" cy="1519647"/>
          </a:xfrm>
          <a:prstGeom prst="rect">
            <a:avLst/>
          </a:prstGeom>
        </p:spPr>
        <p:txBody>
          <a:bodyPr/>
          <a:lstStyle>
            <a:lvl1pPr marL="0" indent="0">
              <a:spcBef>
                <a:spcPts val="1765"/>
              </a:spcBef>
              <a:buNone/>
              <a:defRPr sz="2941">
                <a:gradFill>
                  <a:gsLst>
                    <a:gs pos="100000">
                      <a:schemeClr val="bg2"/>
                    </a:gs>
                    <a:gs pos="0">
                      <a:schemeClr val="bg2"/>
                    </a:gs>
                  </a:gsLst>
                  <a:lin ang="5400000" scaled="0"/>
                </a:gradFill>
                <a:latin typeface="+mj-lt"/>
              </a:defRPr>
            </a:lvl1pPr>
            <a:lvl2pPr marL="0" indent="0">
              <a:buNone/>
              <a:defRPr sz="1471">
                <a:gradFill>
                  <a:gsLst>
                    <a:gs pos="100000">
                      <a:schemeClr val="bg2"/>
                    </a:gs>
                    <a:gs pos="0">
                      <a:schemeClr val="bg2"/>
                    </a:gs>
                  </a:gsLst>
                  <a:lin ang="5400000" scaled="0"/>
                </a:gradFill>
              </a:defRPr>
            </a:lvl2pPr>
            <a:lvl3pPr marL="170407" indent="0">
              <a:buNone/>
              <a:defRPr sz="1471">
                <a:gradFill>
                  <a:gsLst>
                    <a:gs pos="100000">
                      <a:schemeClr val="bg2"/>
                    </a:gs>
                    <a:gs pos="0">
                      <a:schemeClr val="bg2"/>
                    </a:gs>
                  </a:gsLst>
                  <a:lin ang="5400000" scaled="0"/>
                </a:gradFill>
              </a:defRPr>
            </a:lvl3pPr>
            <a:lvl4pPr marL="336145" indent="0">
              <a:buNone/>
              <a:defRPr sz="1471">
                <a:gradFill>
                  <a:gsLst>
                    <a:gs pos="100000">
                      <a:schemeClr val="bg2"/>
                    </a:gs>
                    <a:gs pos="0">
                      <a:schemeClr val="bg2"/>
                    </a:gs>
                  </a:gsLst>
                  <a:lin ang="5400000" scaled="0"/>
                </a:gradFill>
              </a:defRPr>
            </a:lvl4pPr>
            <a:lvl5pPr marL="510053" indent="0">
              <a:buNone/>
              <a:defRPr sz="1471">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9472" y="291069"/>
            <a:ext cx="10515600" cy="642292"/>
          </a:xfrm>
        </p:spPr>
        <p:txBody>
          <a:bodyPr/>
          <a:lstStyle>
            <a:lvl1pPr>
              <a:defRPr>
                <a:solidFill>
                  <a:schemeClr val="tx1"/>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4071669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281690" y="291069"/>
            <a:ext cx="11151917" cy="642292"/>
          </a:xfrm>
        </p:spPr>
        <p:txBody>
          <a:bodyPr anchor="t" anchorCtr="0"/>
          <a:lstStyle>
            <a:lvl1pPr>
              <a:defRPr>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288288" y="1187621"/>
            <a:ext cx="11151917" cy="1601079"/>
          </a:xfrm>
          <a:prstGeom prst="rect">
            <a:avLst/>
          </a:prstGeom>
        </p:spPr>
        <p:txBody>
          <a:bodyPr anchor="t" anchorCtr="0">
            <a:spAutoFit/>
          </a:bodyPr>
          <a:lstStyle>
            <a:lvl1pPr marL="208924" indent="-208924">
              <a:buFont typeface="Wingdings" pitchFamily="2" charset="2"/>
              <a:buChar char=""/>
              <a:defRPr sz="2941"/>
            </a:lvl1pPr>
            <a:lvl2pPr marL="380498" indent="-171575">
              <a:buFont typeface="Wingdings" pitchFamily="2" charset="2"/>
              <a:buChar char=""/>
              <a:defRPr>
                <a:latin typeface="+mn-lt"/>
              </a:defRPr>
            </a:lvl2pPr>
            <a:lvl3pPr marL="545069" indent="-164571">
              <a:buFont typeface="Wingdings" pitchFamily="2" charset="2"/>
              <a:buChar char=""/>
              <a:tabLst/>
              <a:defRPr>
                <a:latin typeface="+mn-lt"/>
              </a:defRPr>
            </a:lvl3pPr>
            <a:lvl4pPr marL="672290" indent="-127222">
              <a:buFont typeface="Wingdings" pitchFamily="2" charset="2"/>
              <a:buChar char=""/>
              <a:defRPr>
                <a:latin typeface="+mn-lt"/>
              </a:defRPr>
            </a:lvl4pPr>
            <a:lvl5pPr marL="799511" indent="-127222">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1531459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1"/>
          </p:nvPr>
        </p:nvSpPr>
        <p:spPr>
          <a:xfrm>
            <a:off x="838204" y="1447802"/>
            <a:ext cx="5079001" cy="1519647"/>
          </a:xfrm>
        </p:spPr>
        <p:txBody>
          <a:bodyPr/>
          <a:lstStyle>
            <a:lvl1pPr marL="0" indent="0">
              <a:spcBef>
                <a:spcPts val="882"/>
              </a:spcBef>
              <a:buNone/>
              <a:defRPr sz="2941">
                <a:solidFill>
                  <a:schemeClr val="tx1"/>
                </a:solidFill>
                <a:latin typeface="+mj-lt"/>
              </a:defRPr>
            </a:lvl1pPr>
            <a:lvl2pPr marL="0" indent="0">
              <a:buNone/>
              <a:defRPr sz="1471"/>
            </a:lvl2pPr>
            <a:lvl3pPr marL="171575" indent="0">
              <a:buNone/>
              <a:defRPr sz="1471"/>
            </a:lvl3pPr>
            <a:lvl4pPr marL="336145" indent="0">
              <a:buNone/>
              <a:defRPr sz="1471"/>
            </a:lvl4pPr>
            <a:lvl5pPr marL="510053" indent="0">
              <a:buNone/>
              <a:defRPr sz="147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6" y="1447804"/>
            <a:ext cx="5074237" cy="1495538"/>
          </a:xfrm>
        </p:spPr>
        <p:txBody>
          <a:bodyPr/>
          <a:lstStyle>
            <a:lvl1pPr marL="0" indent="0">
              <a:spcBef>
                <a:spcPts val="882"/>
              </a:spcBef>
              <a:buNone/>
              <a:defRPr lang="en-US" sz="2941" kern="1200" spc="-52" baseline="0" dirty="0" smtClean="0">
                <a:solidFill>
                  <a:schemeClr val="tx1"/>
                </a:solidFill>
                <a:latin typeface="+mj-lt"/>
                <a:ea typeface="+mn-ea"/>
                <a:cs typeface="+mn-cs"/>
              </a:defRPr>
            </a:lvl1pPr>
            <a:lvl2pPr marL="2334"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250">
                      <a:schemeClr val="bg2"/>
                    </a:gs>
                    <a:gs pos="100000">
                      <a:schemeClr val="bg2"/>
                    </a:gs>
                  </a:gsLst>
                  <a:lin ang="5400000" scaled="0"/>
                </a:gradFill>
                <a:latin typeface="+mn-lt"/>
                <a:ea typeface="+mn-ea"/>
                <a:cs typeface="+mn-cs"/>
              </a:defRPr>
            </a:lvl2pPr>
            <a:lvl3pPr marL="171575"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250">
                      <a:schemeClr val="bg2"/>
                    </a:gs>
                    <a:gs pos="100000">
                      <a:schemeClr val="bg2"/>
                    </a:gs>
                  </a:gsLst>
                  <a:lin ang="5400000" scaled="0"/>
                </a:gradFill>
                <a:latin typeface="+mn-lt"/>
                <a:ea typeface="+mn-ea"/>
                <a:cs typeface="+mn-cs"/>
              </a:defRPr>
            </a:lvl3pPr>
            <a:lvl4pPr marL="338480"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250">
                      <a:schemeClr val="bg2"/>
                    </a:gs>
                    <a:gs pos="100000">
                      <a:schemeClr val="bg2"/>
                    </a:gs>
                  </a:gsLst>
                  <a:lin ang="5400000" scaled="0"/>
                </a:gradFill>
                <a:latin typeface="+mn-lt"/>
                <a:ea typeface="+mn-ea"/>
                <a:cs typeface="+mn-cs"/>
              </a:defRPr>
            </a:lvl4pPr>
            <a:lvl5pPr marL="505385"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a:gradFill>
                  <a:gsLst>
                    <a:gs pos="1250">
                      <a:schemeClr val="bg2"/>
                    </a:gs>
                    <a:gs pos="100000">
                      <a:schemeClr val="bg2"/>
                    </a:gs>
                  </a:gsLst>
                  <a:lin ang="5400000" scaled="0"/>
                </a:gradFill>
                <a:latin typeface="+mn-lt"/>
                <a:ea typeface="+mn-ea"/>
                <a:cs typeface="+mn-cs"/>
              </a:defRPr>
            </a:lvl5pPr>
          </a:lstStyle>
          <a:p>
            <a:pPr marL="0" marR="0" lvl="0"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11595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1"/>
          </p:nvPr>
        </p:nvSpPr>
        <p:spPr>
          <a:xfrm>
            <a:off x="838204" y="1447803"/>
            <a:ext cx="5079001" cy="1519647"/>
          </a:xfrm>
        </p:spPr>
        <p:txBody>
          <a:bodyPr/>
          <a:lstStyle>
            <a:lvl1pPr marL="0" indent="0">
              <a:spcBef>
                <a:spcPts val="882"/>
              </a:spcBef>
              <a:buNone/>
              <a:defRPr sz="2941">
                <a:gradFill>
                  <a:gsLst>
                    <a:gs pos="1000">
                      <a:schemeClr val="bg2"/>
                    </a:gs>
                    <a:gs pos="98000">
                      <a:schemeClr val="bg2"/>
                    </a:gs>
                  </a:gsLst>
                  <a:lin ang="5400000" scaled="0"/>
                </a:gradFill>
                <a:latin typeface="+mj-lt"/>
              </a:defRPr>
            </a:lvl1pPr>
            <a:lvl2pPr marL="0" indent="0">
              <a:buNone/>
              <a:defRPr sz="1471">
                <a:gradFill>
                  <a:gsLst>
                    <a:gs pos="1000">
                      <a:schemeClr val="bg2"/>
                    </a:gs>
                    <a:gs pos="98000">
                      <a:schemeClr val="bg2"/>
                    </a:gs>
                  </a:gsLst>
                  <a:lin ang="5400000" scaled="0"/>
                </a:gradFill>
              </a:defRPr>
            </a:lvl2pPr>
            <a:lvl3pPr marL="171575" indent="0">
              <a:buNone/>
              <a:defRPr sz="1471">
                <a:gradFill>
                  <a:gsLst>
                    <a:gs pos="1000">
                      <a:schemeClr val="bg2"/>
                    </a:gs>
                    <a:gs pos="98000">
                      <a:schemeClr val="bg2"/>
                    </a:gs>
                  </a:gsLst>
                  <a:lin ang="5400000" scaled="0"/>
                </a:gradFill>
              </a:defRPr>
            </a:lvl3pPr>
            <a:lvl4pPr marL="336145" indent="0">
              <a:buNone/>
              <a:defRPr sz="1471">
                <a:gradFill>
                  <a:gsLst>
                    <a:gs pos="1000">
                      <a:schemeClr val="bg2"/>
                    </a:gs>
                    <a:gs pos="98000">
                      <a:schemeClr val="bg2"/>
                    </a:gs>
                  </a:gsLst>
                  <a:lin ang="5400000" scaled="0"/>
                </a:gradFill>
              </a:defRPr>
            </a:lvl4pPr>
            <a:lvl5pPr marL="510053" indent="0">
              <a:buNone/>
              <a:defRPr sz="1471">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02840" y="1447804"/>
            <a:ext cx="5150963" cy="1495538"/>
          </a:xfrm>
        </p:spPr>
        <p:txBody>
          <a:bodyPr/>
          <a:lstStyle>
            <a:lvl1pPr marL="0" indent="0">
              <a:spcBef>
                <a:spcPts val="882"/>
              </a:spcBef>
              <a:buNone/>
              <a:defRPr lang="en-US" sz="2941" kern="1200" spc="-52" baseline="0" dirty="0" smtClean="0">
                <a:gradFill>
                  <a:gsLst>
                    <a:gs pos="1000">
                      <a:schemeClr val="bg2"/>
                    </a:gs>
                    <a:gs pos="98000">
                      <a:schemeClr val="bg2"/>
                    </a:gs>
                  </a:gsLst>
                  <a:lin ang="5400000" scaled="0"/>
                </a:gradFill>
                <a:latin typeface="+mj-lt"/>
                <a:ea typeface="+mn-ea"/>
                <a:cs typeface="+mn-cs"/>
              </a:defRPr>
            </a:lvl1pPr>
            <a:lvl2pPr marL="2334"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000">
                      <a:schemeClr val="bg2"/>
                    </a:gs>
                    <a:gs pos="98000">
                      <a:schemeClr val="bg2"/>
                    </a:gs>
                  </a:gsLst>
                  <a:lin ang="5400000" scaled="0"/>
                </a:gradFill>
                <a:latin typeface="+mn-lt"/>
                <a:ea typeface="+mn-ea"/>
                <a:cs typeface="+mn-cs"/>
              </a:defRPr>
            </a:lvl2pPr>
            <a:lvl3pPr marL="171575"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000">
                      <a:schemeClr val="bg2"/>
                    </a:gs>
                    <a:gs pos="98000">
                      <a:schemeClr val="bg2"/>
                    </a:gs>
                  </a:gsLst>
                  <a:lin ang="5400000" scaled="0"/>
                </a:gradFill>
                <a:latin typeface="+mn-lt"/>
                <a:ea typeface="+mn-ea"/>
                <a:cs typeface="+mn-cs"/>
              </a:defRPr>
            </a:lvl3pPr>
            <a:lvl4pPr marL="338480"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smtClean="0">
                <a:gradFill>
                  <a:gsLst>
                    <a:gs pos="1000">
                      <a:schemeClr val="bg2"/>
                    </a:gs>
                    <a:gs pos="98000">
                      <a:schemeClr val="bg2"/>
                    </a:gs>
                  </a:gsLst>
                  <a:lin ang="5400000" scaled="0"/>
                </a:gradFill>
                <a:latin typeface="+mn-lt"/>
                <a:ea typeface="+mn-ea"/>
                <a:cs typeface="+mn-cs"/>
              </a:defRPr>
            </a:lvl4pPr>
            <a:lvl5pPr marL="505385" marR="0" indent="0" algn="l" defTabSz="672263" rtl="0" eaLnBrk="1" fontAlgn="auto" latinLnBrk="0" hangingPunct="1">
              <a:lnSpc>
                <a:spcPct val="90000"/>
              </a:lnSpc>
              <a:spcBef>
                <a:spcPct val="20000"/>
              </a:spcBef>
              <a:spcAft>
                <a:spcPts val="0"/>
              </a:spcAft>
              <a:buClrTx/>
              <a:buSzPct val="90000"/>
              <a:buFont typeface="Arial" pitchFamily="34" charset="0"/>
              <a:buNone/>
              <a:tabLst/>
              <a:defRPr lang="en-US" sz="1471" kern="1200" spc="-52" baseline="0" dirty="0">
                <a:gradFill>
                  <a:gsLst>
                    <a:gs pos="1000">
                      <a:schemeClr val="bg2"/>
                    </a:gs>
                    <a:gs pos="98000">
                      <a:schemeClr val="bg2"/>
                    </a:gs>
                  </a:gsLst>
                  <a:lin ang="5400000" scaled="0"/>
                </a:gradFill>
                <a:latin typeface="+mn-lt"/>
                <a:ea typeface="+mn-ea"/>
                <a:cs typeface="+mn-cs"/>
              </a:defRPr>
            </a:lvl5pPr>
          </a:lstStyle>
          <a:p>
            <a:pPr marL="0" marR="0" lvl="0"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722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3296534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6476-BF35-4E04-8133-B9979BD64A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2E7DA4-40A9-4A24-89E4-0E11418444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A93D6-86BD-423B-8E1D-27C0BCA7182D}"/>
              </a:ext>
            </a:extLst>
          </p:cNvPr>
          <p:cNvSpPr>
            <a:spLocks noGrp="1"/>
          </p:cNvSpPr>
          <p:nvPr>
            <p:ph type="dt" sz="half" idx="10"/>
          </p:nvPr>
        </p:nvSpPr>
        <p:spPr/>
        <p:txBody>
          <a:bodyPr/>
          <a:lstStyle/>
          <a:p>
            <a:fld id="{48635F83-79AC-4E86-8D58-0736BFC78A57}" type="datetime1">
              <a:rPr lang="en-US" smtClean="0"/>
              <a:t>11/22/2020</a:t>
            </a:fld>
            <a:endParaRPr lang="en-US"/>
          </a:p>
        </p:txBody>
      </p:sp>
      <p:sp>
        <p:nvSpPr>
          <p:cNvPr id="5" name="Footer Placeholder 4">
            <a:extLst>
              <a:ext uri="{FF2B5EF4-FFF2-40B4-BE49-F238E27FC236}">
                <a16:creationId xmlns:a16="http://schemas.microsoft.com/office/drawing/2014/main" id="{72ED1529-E495-4D5F-8C45-EB4980C1D4E1}"/>
              </a:ext>
            </a:extLst>
          </p:cNvPr>
          <p:cNvSpPr>
            <a:spLocks noGrp="1"/>
          </p:cNvSpPr>
          <p:nvPr>
            <p:ph type="ftr" sz="quarter" idx="11"/>
          </p:nvPr>
        </p:nvSpPr>
        <p:spPr/>
        <p:txBody>
          <a:body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01DC154A-8561-4720-B898-BBF401C330D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87627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170" y="0"/>
            <a:ext cx="5986463"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3616" tIns="33616" rIns="33616" bIns="33616" numCol="1" spcCol="0" rtlCol="0" fromWordArt="0" anchor="ctr" anchorCtr="0" forceAA="0" compatLnSpc="1">
            <a:prstTxWarp prst="textNoShape">
              <a:avLst/>
            </a:prstTxWarp>
            <a:noAutofit/>
          </a:bodyPr>
          <a:lstStyle/>
          <a:p>
            <a:pPr algn="ctr" defTabSz="672068" fontAlgn="base">
              <a:spcBef>
                <a:spcPct val="0"/>
              </a:spcBef>
              <a:spcAft>
                <a:spcPct val="0"/>
              </a:spcAft>
            </a:pPr>
            <a:endParaRPr lang="en-US" sz="1618">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13211" y="1124348"/>
            <a:ext cx="5090160" cy="591252"/>
          </a:xfrm>
        </p:spPr>
        <p:txBody>
          <a:bodyPr>
            <a:spAutoFit/>
          </a:bodyPr>
          <a:lstStyle>
            <a:lvl1pPr>
              <a:defRPr sz="3602" baseline="0">
                <a:solidFill>
                  <a:schemeClr val="bg1"/>
                </a:solidFill>
              </a:defRPr>
            </a:lvl1pPr>
          </a:lstStyle>
          <a:p>
            <a:r>
              <a:rPr lang="en-US"/>
              <a:t>Title of Slide here…</a:t>
            </a:r>
          </a:p>
        </p:txBody>
      </p:sp>
      <p:sp>
        <p:nvSpPr>
          <p:cNvPr id="9" name="Text Placeholder 2"/>
          <p:cNvSpPr>
            <a:spLocks noGrp="1"/>
          </p:cNvSpPr>
          <p:nvPr>
            <p:ph type="body" idx="1" hasCustomPrompt="1"/>
          </p:nvPr>
        </p:nvSpPr>
        <p:spPr>
          <a:xfrm>
            <a:off x="413211" y="2057566"/>
            <a:ext cx="5090160" cy="418191"/>
          </a:xfrm>
        </p:spPr>
        <p:txBody>
          <a:bodyPr>
            <a:spAutoFit/>
          </a:bodyPr>
          <a:lstStyle>
            <a:lvl1pPr marL="0" indent="0">
              <a:buNone/>
              <a:defRPr sz="2353">
                <a:solidFill>
                  <a:schemeClr val="bg1"/>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Click to edit text…</a:t>
            </a:r>
          </a:p>
        </p:txBody>
      </p:sp>
      <p:sp>
        <p:nvSpPr>
          <p:cNvPr id="11" name="Text Placeholder 2"/>
          <p:cNvSpPr>
            <a:spLocks noGrp="1"/>
          </p:cNvSpPr>
          <p:nvPr>
            <p:ph type="body" idx="10" hasCustomPrompt="1"/>
          </p:nvPr>
        </p:nvSpPr>
        <p:spPr>
          <a:xfrm>
            <a:off x="6486437" y="1674013"/>
            <a:ext cx="5111128" cy="296043"/>
          </a:xfrm>
        </p:spPr>
        <p:txBody>
          <a:bodyPr>
            <a:spAutoFit/>
          </a:bodyPr>
          <a:lstStyle>
            <a:lvl1pPr marL="0" indent="0">
              <a:buNone/>
              <a:defRPr sz="1471" baseline="0">
                <a:solidFill>
                  <a:srgbClr val="5D5D5D"/>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37860017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263640" y="2362200"/>
            <a:ext cx="5334000" cy="37109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8" name="Rectangle 7"/>
          <p:cNvSpPr/>
          <p:nvPr userDrawn="1"/>
        </p:nvSpPr>
        <p:spPr>
          <a:xfrm>
            <a:off x="579120" y="2362200"/>
            <a:ext cx="5334000" cy="37109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9" name="Rectangle 8"/>
          <p:cNvSpPr/>
          <p:nvPr userDrawn="1"/>
        </p:nvSpPr>
        <p:spPr>
          <a:xfrm>
            <a:off x="0" y="2"/>
            <a:ext cx="12192000" cy="1729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10" name="Title Placeholder 1"/>
          <p:cNvSpPr>
            <a:spLocks noGrp="1"/>
          </p:cNvSpPr>
          <p:nvPr>
            <p:ph type="title" hasCustomPrompt="1"/>
          </p:nvPr>
        </p:nvSpPr>
        <p:spPr>
          <a:xfrm>
            <a:off x="695367" y="434803"/>
            <a:ext cx="10515600" cy="703398"/>
          </a:xfrm>
          <a:prstGeom prst="rect">
            <a:avLst/>
          </a:prstGeom>
        </p:spPr>
        <p:txBody>
          <a:bodyPr vert="horz" lIns="91440" tIns="45720" rIns="91440" bIns="45720" rtlCol="0" anchor="t" anchorCtr="0">
            <a:spAutoFit/>
          </a:bodyPr>
          <a:lstStyle>
            <a:lvl1pPr>
              <a:defRPr sz="4412">
                <a:solidFill>
                  <a:schemeClr val="bg1"/>
                </a:solidFill>
              </a:defRPr>
            </a:lvl1pPr>
          </a:lstStyle>
          <a:p>
            <a:r>
              <a:rPr lang="en-US"/>
              <a:t>Slide Title here…</a:t>
            </a:r>
          </a:p>
        </p:txBody>
      </p:sp>
      <p:sp>
        <p:nvSpPr>
          <p:cNvPr id="11" name="Text Placeholder 2"/>
          <p:cNvSpPr>
            <a:spLocks noGrp="1"/>
          </p:cNvSpPr>
          <p:nvPr>
            <p:ph type="body" idx="1" hasCustomPrompt="1"/>
          </p:nvPr>
        </p:nvSpPr>
        <p:spPr>
          <a:xfrm>
            <a:off x="807721" y="2571751"/>
            <a:ext cx="4724400" cy="336759"/>
          </a:xfrm>
        </p:spPr>
        <p:txBody>
          <a:bodyPr>
            <a:spAutoFit/>
          </a:bodyPr>
          <a:lstStyle>
            <a:lvl1pPr marL="0" indent="0">
              <a:buNone/>
              <a:defRPr sz="1765" baseline="0">
                <a:solidFill>
                  <a:schemeClr val="tx1"/>
                </a:solidFill>
                <a:latin typeface="Segoe UI Light" panose="020B0502040204020203" pitchFamily="34" charset="0"/>
                <a:cs typeface="Segoe UI Light" panose="020B0502040204020203" pitchFamily="34" charset="0"/>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Headline 1 here…</a:t>
            </a:r>
          </a:p>
        </p:txBody>
      </p:sp>
      <p:sp>
        <p:nvSpPr>
          <p:cNvPr id="12" name="Text Placeholder 2"/>
          <p:cNvSpPr>
            <a:spLocks noGrp="1"/>
          </p:cNvSpPr>
          <p:nvPr>
            <p:ph type="body" idx="10" hasCustomPrompt="1"/>
          </p:nvPr>
        </p:nvSpPr>
        <p:spPr>
          <a:xfrm>
            <a:off x="6469380" y="2571750"/>
            <a:ext cx="4724400" cy="336759"/>
          </a:xfrm>
        </p:spPr>
        <p:txBody>
          <a:bodyPr>
            <a:spAutoFit/>
          </a:bodyPr>
          <a:lstStyle>
            <a:lvl1pPr marL="0" indent="0">
              <a:buNone/>
              <a:defRPr sz="1765" baseline="0">
                <a:solidFill>
                  <a:schemeClr val="tx1"/>
                </a:solidFill>
                <a:latin typeface="Segoe UI Light" panose="020B0502040204020203" pitchFamily="34" charset="0"/>
                <a:cs typeface="Segoe UI Light" panose="020B0502040204020203" pitchFamily="34" charset="0"/>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Headline 2 here…</a:t>
            </a:r>
          </a:p>
        </p:txBody>
      </p:sp>
      <p:sp>
        <p:nvSpPr>
          <p:cNvPr id="13" name="Text Placeholder 2"/>
          <p:cNvSpPr>
            <a:spLocks noGrp="1"/>
          </p:cNvSpPr>
          <p:nvPr>
            <p:ph type="body" idx="11" hasCustomPrompt="1"/>
          </p:nvPr>
        </p:nvSpPr>
        <p:spPr>
          <a:xfrm>
            <a:off x="801993" y="3189115"/>
            <a:ext cx="4730129" cy="275717"/>
          </a:xfrm>
        </p:spPr>
        <p:txBody>
          <a:bodyPr>
            <a:spAutoFit/>
          </a:bodyPr>
          <a:lstStyle>
            <a:lvl1pPr marL="0" indent="0">
              <a:buNone/>
              <a:defRPr sz="1324" baseline="0">
                <a:solidFill>
                  <a:srgbClr val="5D5D5D"/>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Body copy here…</a:t>
            </a:r>
          </a:p>
        </p:txBody>
      </p:sp>
      <p:sp>
        <p:nvSpPr>
          <p:cNvPr id="14" name="Text Placeholder 2"/>
          <p:cNvSpPr>
            <a:spLocks noGrp="1"/>
          </p:cNvSpPr>
          <p:nvPr>
            <p:ph type="body" idx="12" hasCustomPrompt="1"/>
          </p:nvPr>
        </p:nvSpPr>
        <p:spPr>
          <a:xfrm>
            <a:off x="6477002" y="3189115"/>
            <a:ext cx="4730129" cy="275717"/>
          </a:xfrm>
        </p:spPr>
        <p:txBody>
          <a:bodyPr>
            <a:spAutoFit/>
          </a:bodyPr>
          <a:lstStyle>
            <a:lvl1pPr marL="0" indent="0">
              <a:buNone/>
              <a:defRPr sz="1324" baseline="0">
                <a:solidFill>
                  <a:srgbClr val="5D5D5D"/>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Body copy here…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3863590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088381" y="0"/>
            <a:ext cx="6103620" cy="6858000"/>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8" name="Rectangle 7"/>
          <p:cNvSpPr/>
          <p:nvPr userDrawn="1"/>
        </p:nvSpPr>
        <p:spPr>
          <a:xfrm>
            <a:off x="6522721" y="564604"/>
            <a:ext cx="723900" cy="723178"/>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9" name="Title 1"/>
          <p:cNvSpPr>
            <a:spLocks noGrp="1"/>
          </p:cNvSpPr>
          <p:nvPr>
            <p:ph type="title" hasCustomPrompt="1"/>
          </p:nvPr>
        </p:nvSpPr>
        <p:spPr>
          <a:xfrm>
            <a:off x="555231" y="560008"/>
            <a:ext cx="5090160" cy="591252"/>
          </a:xfrm>
        </p:spPr>
        <p:txBody>
          <a:bodyPr>
            <a:spAutoFit/>
          </a:bodyPr>
          <a:lstStyle>
            <a:lvl1pPr>
              <a:defRPr sz="3602">
                <a:solidFill>
                  <a:schemeClr val="tx1"/>
                </a:solidFill>
              </a:defRPr>
            </a:lvl1pPr>
          </a:lstStyle>
          <a:p>
            <a:r>
              <a:rPr lang="en-US"/>
              <a:t>Title of Slide here…</a:t>
            </a:r>
          </a:p>
        </p:txBody>
      </p:sp>
      <p:sp>
        <p:nvSpPr>
          <p:cNvPr id="10" name="Picture Placeholder 3"/>
          <p:cNvSpPr>
            <a:spLocks noGrp="1"/>
          </p:cNvSpPr>
          <p:nvPr>
            <p:ph type="pic" sz="quarter" idx="14" hasCustomPrompt="1"/>
          </p:nvPr>
        </p:nvSpPr>
        <p:spPr>
          <a:xfrm>
            <a:off x="3" y="4824142"/>
            <a:ext cx="6088380" cy="377539"/>
          </a:xfrm>
        </p:spPr>
        <p:txBody>
          <a:bodyPr lIns="182880" anchor="ctr"/>
          <a:lstStyle>
            <a:lvl1pPr marL="0" indent="0" algn="l">
              <a:buNone/>
              <a:defRPr/>
            </a:lvl1pPr>
          </a:lstStyle>
          <a:p>
            <a:r>
              <a:rPr lang="en-US"/>
              <a:t>	Click to insert photo.</a:t>
            </a:r>
          </a:p>
        </p:txBody>
      </p:sp>
      <p:sp>
        <p:nvSpPr>
          <p:cNvPr id="11" name="Text Placeholder 2"/>
          <p:cNvSpPr>
            <a:spLocks noGrp="1"/>
          </p:cNvSpPr>
          <p:nvPr>
            <p:ph type="body" idx="1" hasCustomPrompt="1"/>
          </p:nvPr>
        </p:nvSpPr>
        <p:spPr>
          <a:xfrm>
            <a:off x="593283" y="1688619"/>
            <a:ext cx="5076835" cy="336759"/>
          </a:xfrm>
        </p:spPr>
        <p:txBody>
          <a:bodyPr>
            <a:spAutoFit/>
          </a:bodyPr>
          <a:lstStyle>
            <a:lvl1pPr marL="0" indent="0">
              <a:buNone/>
              <a:defRPr sz="1765">
                <a:solidFill>
                  <a:schemeClr val="tx1"/>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Subtitle copy here…</a:t>
            </a:r>
          </a:p>
        </p:txBody>
      </p:sp>
      <p:sp>
        <p:nvSpPr>
          <p:cNvPr id="12" name="Text Placeholder 2"/>
          <p:cNvSpPr>
            <a:spLocks noGrp="1"/>
          </p:cNvSpPr>
          <p:nvPr>
            <p:ph type="body" idx="15" hasCustomPrompt="1"/>
          </p:nvPr>
        </p:nvSpPr>
        <p:spPr>
          <a:xfrm>
            <a:off x="7426431" y="564606"/>
            <a:ext cx="4385708" cy="275717"/>
          </a:xfrm>
        </p:spPr>
        <p:txBody>
          <a:bodyPr>
            <a:spAutoFit/>
          </a:bodyPr>
          <a:lstStyle>
            <a:lvl1pPr marL="0" indent="0">
              <a:buNone/>
              <a:defRPr sz="1324">
                <a:solidFill>
                  <a:srgbClr val="EB3E1B"/>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r>
              <a:rPr lang="en-US">
                <a:solidFill>
                  <a:schemeClr val="bg1"/>
                </a:solidFill>
              </a:rPr>
              <a:t>•   </a:t>
            </a:r>
            <a:r>
              <a:rPr lang="en-US" sz="1324">
                <a:solidFill>
                  <a:schemeClr val="bg1"/>
                </a:solidFill>
              </a:rPr>
              <a:t>Subtitle copy here...</a:t>
            </a:r>
          </a:p>
        </p:txBody>
      </p:sp>
      <p:sp>
        <p:nvSpPr>
          <p:cNvPr id="13" name="Freeform 23"/>
          <p:cNvSpPr>
            <a:spLocks noEditPoints="1"/>
          </p:cNvSpPr>
          <p:nvPr userDrawn="1"/>
        </p:nvSpPr>
        <p:spPr bwMode="black">
          <a:xfrm>
            <a:off x="6668135" y="708783"/>
            <a:ext cx="433071" cy="434816"/>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p:spPr>
        <p:txBody>
          <a:bodyPr vert="horz" wrap="square" lIns="67232" tIns="33616" rIns="67232" bIns="33616" numCol="1" anchor="t" anchorCtr="0" compatLnSpc="1">
            <a:prstTxWarp prst="textNoShape">
              <a:avLst/>
            </a:prstTxWarp>
          </a:bodyPr>
          <a:lstStyle/>
          <a:p>
            <a:pPr defTabSz="685671"/>
            <a:endParaRPr lang="en-US" sz="1350">
              <a:solidFill>
                <a:srgbClr val="EB3C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7985" y="6473525"/>
            <a:ext cx="838747" cy="179122"/>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2055494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71"/>
            <a:endParaRPr lang="en-US" sz="1350">
              <a:solidFill>
                <a:srgbClr val="FFFFFF"/>
              </a:solidFill>
            </a:endParaRPr>
          </a:p>
        </p:txBody>
      </p:sp>
      <p:sp>
        <p:nvSpPr>
          <p:cNvPr id="9" name="Title 1"/>
          <p:cNvSpPr>
            <a:spLocks noGrp="1"/>
          </p:cNvSpPr>
          <p:nvPr>
            <p:ph type="title" hasCustomPrompt="1"/>
          </p:nvPr>
        </p:nvSpPr>
        <p:spPr>
          <a:xfrm>
            <a:off x="978695" y="2281195"/>
            <a:ext cx="10237787" cy="825547"/>
          </a:xfrm>
          <a:prstGeom prst="rect">
            <a:avLst/>
          </a:prstGeom>
        </p:spPr>
        <p:txBody>
          <a:bodyPr anchor="b" anchorCtr="0"/>
          <a:lstStyle>
            <a:lvl1pPr>
              <a:defRPr sz="5294" spc="-110"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5" y="3425825"/>
            <a:ext cx="10237787" cy="498598"/>
          </a:xfrm>
          <a:prstGeom prst="rect">
            <a:avLst/>
          </a:prstGeom>
        </p:spPr>
        <p:txBody>
          <a:bodyPr>
            <a:noAutofit/>
          </a:bodyPr>
          <a:lstStyle>
            <a:lvl1pPr marL="0" indent="0">
              <a:spcBef>
                <a:spcPts val="0"/>
              </a:spcBef>
              <a:buNone/>
              <a:defRPr spc="-52"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40531495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78695" y="2281195"/>
            <a:ext cx="10237787" cy="825547"/>
          </a:xfrm>
          <a:prstGeom prst="rect">
            <a:avLst/>
          </a:prstGeom>
        </p:spPr>
        <p:txBody>
          <a:bodyPr anchor="b" anchorCtr="0"/>
          <a:lstStyle>
            <a:lvl1pPr>
              <a:defRPr sz="5294" spc="-110" baseline="0">
                <a:solidFill>
                  <a:schemeClr val="bg1"/>
                </a:solidFill>
              </a:defRPr>
            </a:lvl1pPr>
          </a:lstStyle>
          <a:p>
            <a:r>
              <a:rPr lang="en-US"/>
              <a:t>Click to edit title style</a:t>
            </a:r>
          </a:p>
        </p:txBody>
      </p:sp>
      <p:sp>
        <p:nvSpPr>
          <p:cNvPr id="11" name="Text Placeholder 4"/>
          <p:cNvSpPr>
            <a:spLocks noGrp="1"/>
          </p:cNvSpPr>
          <p:nvPr>
            <p:ph type="body" sz="quarter" idx="12" hasCustomPrompt="1"/>
          </p:nvPr>
        </p:nvSpPr>
        <p:spPr>
          <a:xfrm>
            <a:off x="978695" y="3425825"/>
            <a:ext cx="10237787" cy="498598"/>
          </a:xfrm>
          <a:prstGeom prst="rect">
            <a:avLst/>
          </a:prstGeom>
        </p:spPr>
        <p:txBody>
          <a:bodyPr>
            <a:noAutofit/>
          </a:bodyPr>
          <a:lstStyle>
            <a:lvl1pPr marL="0" indent="0">
              <a:spcBef>
                <a:spcPts val="0"/>
              </a:spcBef>
              <a:buNone/>
              <a:defRPr spc="-52" baseline="0">
                <a:solidFill>
                  <a:schemeClr val="bg1"/>
                </a:solidFill>
                <a:latin typeface="+mj-lt"/>
              </a:defRPr>
            </a:lvl1pPr>
          </a:lstStyle>
          <a:p>
            <a:pPr lvl="0"/>
            <a:r>
              <a:rPr lang="en-US"/>
              <a:t>Subtitle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7985" y="6473525"/>
            <a:ext cx="838747" cy="179122"/>
          </a:xfrm>
          <a:prstGeom prst="rect">
            <a:avLst/>
          </a:prstGeom>
        </p:spPr>
      </p:pic>
    </p:spTree>
    <p:extLst>
      <p:ext uri="{BB962C8B-B14F-4D97-AF65-F5344CB8AC3E}">
        <p14:creationId xmlns:p14="http://schemas.microsoft.com/office/powerpoint/2010/main" val="37384455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78695" y="2109546"/>
            <a:ext cx="10237787" cy="825547"/>
          </a:xfrm>
          <a:prstGeom prst="rect">
            <a:avLst/>
          </a:prstGeom>
        </p:spPr>
        <p:txBody>
          <a:bodyPr anchor="t" anchorCtr="0"/>
          <a:lstStyle>
            <a:lvl1pPr>
              <a:defRPr sz="5294" spc="-110" baseline="0">
                <a:solidFill>
                  <a:srgbClr val="5D5D5D"/>
                </a:solidFill>
              </a:defRPr>
            </a:lvl1pPr>
          </a:lstStyle>
          <a:p>
            <a:r>
              <a:rPr lang="en-US"/>
              <a:t>Click to edit title style</a:t>
            </a:r>
          </a:p>
        </p:txBody>
      </p:sp>
      <p:sp>
        <p:nvSpPr>
          <p:cNvPr id="8" name="Text Placeholder 4"/>
          <p:cNvSpPr>
            <a:spLocks noGrp="1"/>
          </p:cNvSpPr>
          <p:nvPr>
            <p:ph type="body" sz="quarter" idx="12" hasCustomPrompt="1"/>
          </p:nvPr>
        </p:nvSpPr>
        <p:spPr>
          <a:xfrm>
            <a:off x="978695" y="3425828"/>
            <a:ext cx="10237787" cy="377539"/>
          </a:xfrm>
          <a:prstGeom prst="rect">
            <a:avLst/>
          </a:prstGeom>
        </p:spPr>
        <p:txBody>
          <a:bodyPr>
            <a:spAutoFit/>
          </a:bodyPr>
          <a:lstStyle>
            <a:lvl1pPr marL="0" indent="0">
              <a:spcBef>
                <a:spcPts val="0"/>
              </a:spcBef>
              <a:buNone/>
              <a:defRPr spc="-52" baseline="0">
                <a:solidFill>
                  <a:srgbClr val="5D5D5D"/>
                </a:solidFill>
                <a:latin typeface="+mj-lt"/>
              </a:defRPr>
            </a:lvl1pPr>
          </a:lstStyle>
          <a:p>
            <a:pPr lvl="0"/>
            <a:r>
              <a:rPr lang="en-US"/>
              <a:t>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spTree>
    <p:extLst>
      <p:ext uri="{BB962C8B-B14F-4D97-AF65-F5344CB8AC3E}">
        <p14:creationId xmlns:p14="http://schemas.microsoft.com/office/powerpoint/2010/main" val="2000040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265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78695" y="2109546"/>
            <a:ext cx="10237787" cy="825547"/>
          </a:xfrm>
          <a:prstGeom prst="rect">
            <a:avLst/>
          </a:prstGeom>
        </p:spPr>
        <p:txBody>
          <a:bodyPr anchor="t" anchorCtr="0"/>
          <a:lstStyle>
            <a:lvl1pPr>
              <a:defRPr sz="5294" spc="-110" baseline="0">
                <a:solidFill>
                  <a:schemeClr val="bg1"/>
                </a:solidFill>
              </a:defRPr>
            </a:lvl1pPr>
          </a:lstStyle>
          <a:p>
            <a:r>
              <a:rPr lang="en-US"/>
              <a:t>Click to edit title style</a:t>
            </a:r>
          </a:p>
        </p:txBody>
      </p:sp>
      <p:sp>
        <p:nvSpPr>
          <p:cNvPr id="11" name="Text Placeholder 4"/>
          <p:cNvSpPr>
            <a:spLocks noGrp="1"/>
          </p:cNvSpPr>
          <p:nvPr>
            <p:ph type="body" sz="quarter" idx="12" hasCustomPrompt="1"/>
          </p:nvPr>
        </p:nvSpPr>
        <p:spPr>
          <a:xfrm>
            <a:off x="978695" y="3425828"/>
            <a:ext cx="10237787" cy="377539"/>
          </a:xfrm>
          <a:prstGeom prst="rect">
            <a:avLst/>
          </a:prstGeom>
        </p:spPr>
        <p:txBody>
          <a:bodyPr>
            <a:spAutoFit/>
          </a:bodyPr>
          <a:lstStyle>
            <a:lvl1pPr marL="0" indent="0">
              <a:spcBef>
                <a:spcPts val="0"/>
              </a:spcBef>
              <a:buNone/>
              <a:defRPr spc="-52"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2436988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78695" y="2109546"/>
            <a:ext cx="10237787" cy="825547"/>
          </a:xfrm>
          <a:prstGeom prst="rect">
            <a:avLst/>
          </a:prstGeom>
        </p:spPr>
        <p:txBody>
          <a:bodyPr anchor="t" anchorCtr="0"/>
          <a:lstStyle>
            <a:lvl1pPr>
              <a:defRPr sz="5294" spc="-110"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5" y="3425828"/>
            <a:ext cx="10237787" cy="377539"/>
          </a:xfrm>
          <a:prstGeom prst="rect">
            <a:avLst/>
          </a:prstGeom>
        </p:spPr>
        <p:txBody>
          <a:bodyPr>
            <a:spAutoFit/>
          </a:bodyPr>
          <a:lstStyle>
            <a:lvl1pPr marL="0" indent="0">
              <a:spcBef>
                <a:spcPts val="0"/>
              </a:spcBef>
              <a:buNone/>
              <a:defRPr spc="-52"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267093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78695" y="2109546"/>
            <a:ext cx="10237787" cy="825547"/>
          </a:xfrm>
          <a:prstGeom prst="rect">
            <a:avLst/>
          </a:prstGeom>
        </p:spPr>
        <p:txBody>
          <a:bodyPr anchor="t" anchorCtr="0"/>
          <a:lstStyle>
            <a:lvl1pPr>
              <a:defRPr sz="5294" spc="-110"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5" y="3425828"/>
            <a:ext cx="10237787" cy="377539"/>
          </a:xfrm>
          <a:prstGeom prst="rect">
            <a:avLst/>
          </a:prstGeom>
        </p:spPr>
        <p:txBody>
          <a:bodyPr>
            <a:spAutoFit/>
          </a:bodyPr>
          <a:lstStyle>
            <a:lvl1pPr marL="0" indent="0">
              <a:spcBef>
                <a:spcPts val="0"/>
              </a:spcBef>
              <a:buNone/>
              <a:defRPr spc="-52"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1719737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95FF-66EF-4038-9FB0-0754E1929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B02745-CFE2-47DD-BF6C-E2B89D0D6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C29AA6-BBDC-41AC-9B9F-E17C3ED72CA4}"/>
              </a:ext>
            </a:extLst>
          </p:cNvPr>
          <p:cNvSpPr>
            <a:spLocks noGrp="1"/>
          </p:cNvSpPr>
          <p:nvPr>
            <p:ph type="dt" sz="half" idx="10"/>
          </p:nvPr>
        </p:nvSpPr>
        <p:spPr/>
        <p:txBody>
          <a:bodyPr/>
          <a:lstStyle/>
          <a:p>
            <a:fld id="{94F30E94-4C43-4FD0-B93D-53667E1637CA}" type="datetime1">
              <a:rPr lang="en-US" smtClean="0"/>
              <a:t>11/22/2020</a:t>
            </a:fld>
            <a:endParaRPr lang="en-US"/>
          </a:p>
        </p:txBody>
      </p:sp>
      <p:sp>
        <p:nvSpPr>
          <p:cNvPr id="5" name="Footer Placeholder 4">
            <a:extLst>
              <a:ext uri="{FF2B5EF4-FFF2-40B4-BE49-F238E27FC236}">
                <a16:creationId xmlns:a16="http://schemas.microsoft.com/office/drawing/2014/main" id="{760BEF40-41AF-4631-8AFB-DC05C47675F2}"/>
              </a:ext>
            </a:extLst>
          </p:cNvPr>
          <p:cNvSpPr>
            <a:spLocks noGrp="1"/>
          </p:cNvSpPr>
          <p:nvPr>
            <p:ph type="ftr" sz="quarter" idx="11"/>
          </p:nvPr>
        </p:nvSpPr>
        <p:spPr/>
        <p:txBody>
          <a:body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AF8BF3C5-342A-4A2D-A624-F563FE354D0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9704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78695" y="2109546"/>
            <a:ext cx="10237787" cy="825547"/>
          </a:xfrm>
          <a:prstGeom prst="rect">
            <a:avLst/>
          </a:prstGeom>
        </p:spPr>
        <p:txBody>
          <a:bodyPr anchor="t" anchorCtr="0"/>
          <a:lstStyle>
            <a:lvl1pPr>
              <a:defRPr sz="5294" spc="-110"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5" y="3425828"/>
            <a:ext cx="10237787" cy="377539"/>
          </a:xfrm>
          <a:prstGeom prst="rect">
            <a:avLst/>
          </a:prstGeom>
        </p:spPr>
        <p:txBody>
          <a:bodyPr>
            <a:spAutoFit/>
          </a:bodyPr>
          <a:lstStyle>
            <a:lvl1pPr marL="0" indent="0">
              <a:spcBef>
                <a:spcPts val="0"/>
              </a:spcBef>
              <a:buNone/>
              <a:defRPr spc="-52"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2299860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702" y="1447805"/>
            <a:ext cx="5433533" cy="499624"/>
          </a:xfrm>
          <a:prstGeom prst="rect">
            <a:avLst/>
          </a:prstGeom>
        </p:spPr>
        <p:txBody>
          <a:bodyPr>
            <a:spAutoFit/>
          </a:bodyPr>
          <a:lstStyle>
            <a:lvl1pPr marL="0" indent="0">
              <a:buNone/>
              <a:defRPr sz="2941" b="0" cap="none" baseline="0">
                <a:solidFill>
                  <a:schemeClr val="tx1"/>
                </a:solidFill>
                <a:latin typeface="+mj-lt"/>
              </a:defRPr>
            </a:lvl1pPr>
            <a:lvl2pPr marL="448115" indent="0">
              <a:buNone/>
              <a:defRPr sz="1985" b="1"/>
            </a:lvl2pPr>
            <a:lvl3pPr marL="896230" indent="0">
              <a:buNone/>
              <a:defRPr sz="1765" b="1"/>
            </a:lvl3pPr>
            <a:lvl4pPr marL="1344344" indent="0">
              <a:buNone/>
              <a:defRPr sz="1544" b="1"/>
            </a:lvl4pPr>
            <a:lvl5pPr marL="1792459" indent="0">
              <a:buNone/>
              <a:defRPr sz="1544" b="1"/>
            </a:lvl5pPr>
            <a:lvl6pPr marL="2240574" indent="0">
              <a:buNone/>
              <a:defRPr sz="1544" b="1"/>
            </a:lvl6pPr>
            <a:lvl7pPr marL="2688689" indent="0">
              <a:buNone/>
              <a:defRPr sz="1544" b="1"/>
            </a:lvl7pPr>
            <a:lvl8pPr marL="3136803" indent="0">
              <a:buNone/>
              <a:defRPr sz="1544" b="1"/>
            </a:lvl8pPr>
            <a:lvl9pPr marL="3584918" indent="0">
              <a:buNone/>
              <a:defRPr sz="1544" b="1"/>
            </a:lvl9pPr>
          </a:lstStyle>
          <a:p>
            <a:pPr lvl="0"/>
            <a:r>
              <a:rPr lang="en-US"/>
              <a:t>Click to edit Master text styles.</a:t>
            </a:r>
          </a:p>
        </p:txBody>
      </p:sp>
      <p:sp>
        <p:nvSpPr>
          <p:cNvPr id="4" name="Content Placeholder 5"/>
          <p:cNvSpPr>
            <a:spLocks noGrp="1"/>
          </p:cNvSpPr>
          <p:nvPr>
            <p:ph sz="quarter" idx="13"/>
          </p:nvPr>
        </p:nvSpPr>
        <p:spPr>
          <a:xfrm>
            <a:off x="520702" y="2734986"/>
            <a:ext cx="5444165" cy="296043"/>
          </a:xfrm>
          <a:prstGeom prst="rect">
            <a:avLst/>
          </a:prstGeom>
        </p:spPr>
        <p:txBody>
          <a:bodyPr>
            <a:spAutoFit/>
          </a:bodyPr>
          <a:lstStyle>
            <a:lvl1pPr marL="0" indent="0">
              <a:spcBef>
                <a:spcPts val="882"/>
              </a:spcBef>
              <a:buFont typeface="Arial" pitchFamily="34" charset="0"/>
              <a:buNone/>
              <a:defRPr lang="en-US" sz="1471" kern="1200" spc="0" dirty="0" smtClean="0">
                <a:gradFill>
                  <a:gsLst>
                    <a:gs pos="100000">
                      <a:schemeClr val="bg2"/>
                    </a:gs>
                    <a:gs pos="0">
                      <a:schemeClr val="bg2"/>
                    </a:gs>
                  </a:gsLst>
                  <a:lin ang="5400000" scaled="0"/>
                </a:gradFill>
                <a:latin typeface="+mn-lt"/>
                <a:ea typeface="+mn-ea"/>
                <a:cs typeface="Segoe UI" pitchFamily="34" charset="0"/>
              </a:defRPr>
            </a:lvl1pPr>
            <a:lvl2pPr marL="672172" indent="-280072">
              <a:defRPr lang="en-US" sz="1544" kern="1200" dirty="0" smtClean="0">
                <a:solidFill>
                  <a:schemeClr val="bg2">
                    <a:lumMod val="50000"/>
                  </a:schemeClr>
                </a:solidFill>
                <a:latin typeface="+mn-lt"/>
                <a:ea typeface="+mn-ea"/>
                <a:cs typeface="Arial" pitchFamily="34" charset="0"/>
              </a:defRPr>
            </a:lvl2pPr>
            <a:lvl3pPr marL="672172" indent="-168043">
              <a:defRPr lang="en-US" sz="1397" kern="1200" dirty="0" smtClean="0">
                <a:solidFill>
                  <a:schemeClr val="bg2">
                    <a:lumMod val="50000"/>
                  </a:schemeClr>
                </a:solidFill>
                <a:latin typeface="+mn-lt"/>
                <a:ea typeface="+mn-ea"/>
                <a:cs typeface="Arial" pitchFamily="34" charset="0"/>
              </a:defRPr>
            </a:lvl3pPr>
            <a:lvl4pPr marL="896230" indent="-168043">
              <a:defRPr lang="en-US" sz="1176" kern="1200" dirty="0" smtClean="0">
                <a:solidFill>
                  <a:schemeClr val="bg2">
                    <a:lumMod val="50000"/>
                  </a:schemeClr>
                </a:solidFill>
                <a:latin typeface="+mn-lt"/>
                <a:ea typeface="+mn-ea"/>
                <a:cs typeface="Arial" pitchFamily="34" charset="0"/>
              </a:defRPr>
            </a:lvl4pPr>
            <a:lvl5pPr marL="1064273" indent="-168043">
              <a:defRPr lang="en-US" sz="1176" kern="1200" dirty="0">
                <a:solidFill>
                  <a:schemeClr val="bg2">
                    <a:lumMod val="50000"/>
                  </a:schemeClr>
                </a:solidFill>
                <a:latin typeface="+mn-lt"/>
                <a:ea typeface="+mn-ea"/>
                <a:cs typeface="Arial" pitchFamily="34" charset="0"/>
              </a:defRPr>
            </a:lvl5pPr>
            <a:lvl6pPr>
              <a:defRPr sz="1544"/>
            </a:lvl6pPr>
            <a:lvl7pPr>
              <a:defRPr sz="1544"/>
            </a:lvl7pPr>
            <a:lvl8pPr>
              <a:defRPr sz="1544"/>
            </a:lvl8pPr>
            <a:lvl9pPr>
              <a:defRPr sz="1544"/>
            </a:lvl9pPr>
          </a:lstStyle>
          <a:p>
            <a:pPr lvl="0"/>
            <a:r>
              <a:rPr lang="en-US"/>
              <a:t>Click to edit Master text styles</a:t>
            </a:r>
          </a:p>
        </p:txBody>
      </p:sp>
      <p:sp>
        <p:nvSpPr>
          <p:cNvPr id="5" name="Picture Placeholder 3"/>
          <p:cNvSpPr>
            <a:spLocks noGrp="1"/>
          </p:cNvSpPr>
          <p:nvPr>
            <p:ph type="pic" sz="quarter" idx="14" hasCustomPrompt="1"/>
          </p:nvPr>
        </p:nvSpPr>
        <p:spPr>
          <a:xfrm>
            <a:off x="6208713" y="3240234"/>
            <a:ext cx="5980112" cy="377539"/>
          </a:xfrm>
        </p:spPr>
        <p:txBody>
          <a:bodyPr lIns="182880" anchor="ctr"/>
          <a:lstStyle>
            <a:lvl1pPr marL="0" indent="0" algn="l">
              <a:buNone/>
              <a:defRPr/>
            </a:lvl1pPr>
          </a:lstStyle>
          <a:p>
            <a:r>
              <a:rPr lang="en-US"/>
              <a:t>Click to 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spTree>
    <p:extLst>
      <p:ext uri="{BB962C8B-B14F-4D97-AF65-F5344CB8AC3E}">
        <p14:creationId xmlns:p14="http://schemas.microsoft.com/office/powerpoint/2010/main" val="3191712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3034456"/>
            <a:ext cx="12192000" cy="752514"/>
          </a:xfrm>
        </p:spPr>
        <p:txBody>
          <a:bodyPr lIns="182880" anchor="ctr"/>
          <a:lstStyle>
            <a:lvl1pPr marL="0" indent="0" algn="l">
              <a:buNone/>
              <a:defRPr/>
            </a:lvl1pPr>
          </a:lstStyle>
          <a:p>
            <a:r>
              <a:rPr lang="en-US"/>
              <a:t>	Click to insert photo.</a:t>
            </a:r>
          </a:p>
          <a:p>
            <a:r>
              <a:rPr lang="en-US"/>
              <a:t>	(layer sent to back)</a:t>
            </a:r>
          </a:p>
        </p:txBody>
      </p:sp>
      <p:sp>
        <p:nvSpPr>
          <p:cNvPr id="4" name="Title 1"/>
          <p:cNvSpPr>
            <a:spLocks noGrp="1"/>
          </p:cNvSpPr>
          <p:nvPr>
            <p:ph type="title" hasCustomPrompt="1"/>
          </p:nvPr>
        </p:nvSpPr>
        <p:spPr>
          <a:xfrm>
            <a:off x="406832" y="469557"/>
            <a:ext cx="5206379" cy="1830496"/>
          </a:xfrm>
          <a:solidFill>
            <a:srgbClr val="EB3E1B">
              <a:alpha val="80000"/>
            </a:srgbClr>
          </a:solidFill>
          <a:ln>
            <a:noFill/>
          </a:ln>
        </p:spPr>
        <p:txBody>
          <a:bodyPr>
            <a:noAutofit/>
          </a:bodyPr>
          <a:lstStyle>
            <a:lvl1pPr>
              <a:defRPr sz="3529" baseline="0">
                <a:solidFill>
                  <a:schemeClr val="bg1"/>
                </a:solidFill>
              </a:defRPr>
            </a:lvl1pPr>
          </a:lstStyle>
          <a:p>
            <a:r>
              <a:rPr lang="en-US"/>
              <a:t> Title of Slide here…</a:t>
            </a:r>
          </a:p>
        </p:txBody>
      </p:sp>
      <p:sp>
        <p:nvSpPr>
          <p:cNvPr id="5" name="Text Placeholder 2"/>
          <p:cNvSpPr>
            <a:spLocks noGrp="1"/>
          </p:cNvSpPr>
          <p:nvPr>
            <p:ph type="body" idx="1" hasCustomPrompt="1"/>
          </p:nvPr>
        </p:nvSpPr>
        <p:spPr>
          <a:xfrm>
            <a:off x="406832" y="2300053"/>
            <a:ext cx="5206379" cy="3692974"/>
          </a:xfrm>
          <a:solidFill>
            <a:srgbClr val="EB3E1B">
              <a:alpha val="80000"/>
            </a:srgbClr>
          </a:solidFill>
          <a:ln>
            <a:noFill/>
          </a:ln>
        </p:spPr>
        <p:txBody>
          <a:bodyPr>
            <a:noAutofit/>
          </a:bodyPr>
          <a:lstStyle>
            <a:lvl1pPr marL="0" indent="0">
              <a:buNone/>
              <a:defRPr sz="1765" baseline="0">
                <a:solidFill>
                  <a:schemeClr val="bg1"/>
                </a:solidFill>
              </a:defRPr>
            </a:lvl1pPr>
            <a:lvl2pPr marL="336145" indent="0">
              <a:buNone/>
              <a:defRPr sz="1471">
                <a:solidFill>
                  <a:schemeClr val="tx1">
                    <a:tint val="75000"/>
                  </a:schemeClr>
                </a:solidFill>
              </a:defRPr>
            </a:lvl2pPr>
            <a:lvl3pPr marL="672290" indent="0">
              <a:buNone/>
              <a:defRPr sz="1324">
                <a:solidFill>
                  <a:schemeClr val="tx1">
                    <a:tint val="75000"/>
                  </a:schemeClr>
                </a:solidFill>
              </a:defRPr>
            </a:lvl3pPr>
            <a:lvl4pPr marL="1008434" indent="0">
              <a:buNone/>
              <a:defRPr sz="1176">
                <a:solidFill>
                  <a:schemeClr val="tx1">
                    <a:tint val="75000"/>
                  </a:schemeClr>
                </a:solidFill>
              </a:defRPr>
            </a:lvl4pPr>
            <a:lvl5pPr marL="1344580" indent="0">
              <a:buNone/>
              <a:defRPr sz="1176">
                <a:solidFill>
                  <a:schemeClr val="tx1">
                    <a:tint val="75000"/>
                  </a:schemeClr>
                </a:solidFill>
              </a:defRPr>
            </a:lvl5pPr>
            <a:lvl6pPr marL="1680725" indent="0">
              <a:buNone/>
              <a:defRPr sz="1176">
                <a:solidFill>
                  <a:schemeClr val="tx1">
                    <a:tint val="75000"/>
                  </a:schemeClr>
                </a:solidFill>
              </a:defRPr>
            </a:lvl6pPr>
            <a:lvl7pPr marL="2016869" indent="0">
              <a:buNone/>
              <a:defRPr sz="1176">
                <a:solidFill>
                  <a:schemeClr val="tx1">
                    <a:tint val="75000"/>
                  </a:schemeClr>
                </a:solidFill>
              </a:defRPr>
            </a:lvl7pPr>
            <a:lvl8pPr marL="2353014" indent="0">
              <a:buNone/>
              <a:defRPr sz="1176">
                <a:solidFill>
                  <a:schemeClr val="tx1">
                    <a:tint val="75000"/>
                  </a:schemeClr>
                </a:solidFill>
              </a:defRPr>
            </a:lvl8pPr>
            <a:lvl9pPr marL="2689159" indent="0">
              <a:buNone/>
              <a:defRPr sz="1176">
                <a:solidFill>
                  <a:schemeClr val="tx1">
                    <a:tint val="75000"/>
                  </a:schemeClr>
                </a:solidFill>
              </a:defRPr>
            </a:lvl9pPr>
          </a:lstStyle>
          <a:p>
            <a:pPr lvl="0"/>
            <a:r>
              <a:rPr lang="en-US"/>
              <a:t>   Click to edit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4" y="6441178"/>
            <a:ext cx="830329" cy="176303"/>
          </a:xfrm>
          <a:prstGeom prst="rect">
            <a:avLst/>
          </a:prstGeom>
        </p:spPr>
      </p:pic>
    </p:spTree>
    <p:extLst>
      <p:ext uri="{BB962C8B-B14F-4D97-AF65-F5344CB8AC3E}">
        <p14:creationId xmlns:p14="http://schemas.microsoft.com/office/powerpoint/2010/main" val="3505483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78696" y="2109546"/>
            <a:ext cx="10237787" cy="839845"/>
          </a:xfrm>
          <a:prstGeom prst="rect">
            <a:avLst/>
          </a:prstGeom>
        </p:spPr>
        <p:txBody>
          <a:bodyPr anchor="t" anchorCtr="0"/>
          <a:lstStyle>
            <a:lvl1pPr>
              <a:defRPr sz="5397" spc="-113" baseline="0">
                <a:solidFill>
                  <a:schemeClr val="bg2"/>
                </a:solidFill>
              </a:defRPr>
            </a:lvl1pPr>
          </a:lstStyle>
          <a:p>
            <a:r>
              <a:rPr lang="en-US"/>
              <a:t>Click to edit title style</a:t>
            </a:r>
          </a:p>
        </p:txBody>
      </p:sp>
      <p:sp>
        <p:nvSpPr>
          <p:cNvPr id="6" name="Text Placeholder 4"/>
          <p:cNvSpPr>
            <a:spLocks noGrp="1"/>
          </p:cNvSpPr>
          <p:nvPr>
            <p:ph type="body" sz="quarter" idx="12" hasCustomPrompt="1"/>
          </p:nvPr>
        </p:nvSpPr>
        <p:spPr>
          <a:xfrm>
            <a:off x="978696" y="3425825"/>
            <a:ext cx="10237787" cy="498598"/>
          </a:xfrm>
          <a:prstGeom prst="rect">
            <a:avLst/>
          </a:prstGeom>
        </p:spPr>
        <p:txBody>
          <a:bodyPr>
            <a:noAutofit/>
          </a:bodyPr>
          <a:lstStyle>
            <a:lvl1pPr marL="0" indent="0">
              <a:spcBef>
                <a:spcPts val="0"/>
              </a:spcBef>
              <a:buNone/>
              <a:defRPr spc="-53" baseline="0">
                <a:solidFill>
                  <a:schemeClr val="bg2"/>
                </a:solidFill>
                <a:latin typeface="+mj-lt"/>
              </a:defRPr>
            </a:lvl1pPr>
          </a:lstStyle>
          <a:p>
            <a:pPr lvl="0"/>
            <a:r>
              <a:rPr lang="en-US"/>
              <a:t>Subtitle</a:t>
            </a:r>
          </a:p>
        </p:txBody>
      </p:sp>
    </p:spTree>
    <p:extLst>
      <p:ext uri="{BB962C8B-B14F-4D97-AF65-F5344CB8AC3E}">
        <p14:creationId xmlns:p14="http://schemas.microsoft.com/office/powerpoint/2010/main" val="796907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55232" y="560008"/>
            <a:ext cx="11261499" cy="601318"/>
          </a:xfrm>
        </p:spPr>
        <p:txBody>
          <a:bodyPr wrap="square">
            <a:spAutoFit/>
          </a:bodyPr>
          <a:lstStyle>
            <a:lvl1pPr>
              <a:defRPr sz="3675">
                <a:solidFill>
                  <a:schemeClr val="tx1"/>
                </a:solidFill>
              </a:defRPr>
            </a:lvl1pPr>
          </a:lstStyle>
          <a:p>
            <a:r>
              <a:rPr lang="en-US"/>
              <a:t>Title of Slide here…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7"/>
            <a:ext cx="830329" cy="176303"/>
          </a:xfrm>
          <a:prstGeom prst="rect">
            <a:avLst/>
          </a:prstGeom>
        </p:spPr>
      </p:pic>
    </p:spTree>
    <p:extLst>
      <p:ext uri="{BB962C8B-B14F-4D97-AF65-F5344CB8AC3E}">
        <p14:creationId xmlns:p14="http://schemas.microsoft.com/office/powerpoint/2010/main" val="1077086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5220156"/>
            <a:ext cx="11337532" cy="1325563"/>
          </a:xfrm>
        </p:spPr>
        <p:txBody>
          <a:bodyPr>
            <a:normAutofit/>
          </a:bodyPr>
          <a:lstStyle>
            <a:lvl1pPr>
              <a:defRPr sz="2700">
                <a:solidFill>
                  <a:schemeClr val="tx1">
                    <a:lumMod val="50000"/>
                    <a:lumOff val="50000"/>
                  </a:schemeClr>
                </a:solidFill>
              </a:defRPr>
            </a:lvl1pPr>
          </a:lstStyle>
          <a:p>
            <a:r>
              <a:rPr lang="en-US"/>
              <a:t>CLICK TO EDIT MASTER TITLE STYLE</a:t>
            </a:r>
          </a:p>
        </p:txBody>
      </p:sp>
      <p:sp>
        <p:nvSpPr>
          <p:cNvPr id="6" name="Rectangle 5"/>
          <p:cNvSpPr/>
          <p:nvPr userDrawn="1"/>
        </p:nvSpPr>
        <p:spPr>
          <a:xfrm>
            <a:off x="0" y="0"/>
            <a:ext cx="12192000" cy="5029200"/>
          </a:xfrm>
          <a:prstGeom prst="rect">
            <a:avLst/>
          </a:prstGeom>
          <a:pattFill prst="lgCheck">
            <a:fgClr>
              <a:schemeClr val="bg2"/>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19631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6217AF-B177-453E-BDCF-C126CB1A48F4}" type="datetime1">
              <a:rPr lang="en-US" smtClean="0"/>
              <a:t>11/22/2020</a:t>
            </a:fld>
            <a:endParaRPr lang="en-GB"/>
          </a:p>
        </p:txBody>
      </p:sp>
      <p:sp>
        <p:nvSpPr>
          <p:cNvPr id="5" name="Footer Placeholder 4"/>
          <p:cNvSpPr>
            <a:spLocks noGrp="1"/>
          </p:cNvSpPr>
          <p:nvPr>
            <p:ph type="ftr" sz="quarter" idx="11"/>
          </p:nvPr>
        </p:nvSpPr>
        <p:spPr/>
        <p:txBody>
          <a:bodyPr/>
          <a:lstStyle/>
          <a:p>
            <a:r>
              <a:rPr lang="en-GB"/>
              <a:t>© All rights reserved Northampton Primary Academy Trust 2019</a:t>
            </a:r>
          </a:p>
        </p:txBody>
      </p:sp>
      <p:sp>
        <p:nvSpPr>
          <p:cNvPr id="6" name="Slide Number Placeholder 5"/>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3366549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94382"/>
            <a:ext cx="9144000" cy="715581"/>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3416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CE01521-D3F8-4AE2-A7D6-7C4693FFC3A3}" type="datetime1">
              <a:rPr lang="en-US" smtClean="0"/>
              <a:t>11/22/2020</a:t>
            </a:fld>
            <a:endParaRPr lang="en-GB"/>
          </a:p>
        </p:txBody>
      </p:sp>
      <p:sp>
        <p:nvSpPr>
          <p:cNvPr id="5" name="Footer Placeholder 4"/>
          <p:cNvSpPr>
            <a:spLocks noGrp="1"/>
          </p:cNvSpPr>
          <p:nvPr>
            <p:ph type="ftr" sz="quarter" idx="11"/>
          </p:nvPr>
        </p:nvSpPr>
        <p:spPr/>
        <p:txBody>
          <a:bodyPr/>
          <a:lstStyle/>
          <a:p>
            <a:r>
              <a:rPr lang="en-GB"/>
              <a:t>© All rights reserved Northampton Primary Academy Trust 2019</a:t>
            </a:r>
          </a:p>
        </p:txBody>
      </p:sp>
      <p:sp>
        <p:nvSpPr>
          <p:cNvPr id="6" name="Slide Number Placeholder 5"/>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225698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42292"/>
          </a:xfrm>
        </p:spPr>
        <p:txBody>
          <a:bodyPr/>
          <a:lstStyle/>
          <a:p>
            <a:r>
              <a:rPr lang="en-US"/>
              <a:t>Click to edit Master title style</a:t>
            </a:r>
            <a:endParaRPr lang="en-GB"/>
          </a:p>
        </p:txBody>
      </p:sp>
      <p:sp>
        <p:nvSpPr>
          <p:cNvPr id="3" name="Text Placeholder 2"/>
          <p:cNvSpPr>
            <a:spLocks noGrp="1"/>
          </p:cNvSpPr>
          <p:nvPr>
            <p:ph type="body" idx="1"/>
          </p:nvPr>
        </p:nvSpPr>
        <p:spPr>
          <a:xfrm>
            <a:off x="839789" y="2163443"/>
            <a:ext cx="5157787" cy="3416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6"/>
            <a:ext cx="5157787" cy="147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2163443"/>
            <a:ext cx="5183188" cy="3416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6"/>
            <a:ext cx="5183188" cy="147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09BED7-C925-46D4-9085-3C827E3CFAB4}" type="datetime1">
              <a:rPr lang="en-US" smtClean="0"/>
              <a:t>11/22/2020</a:t>
            </a:fld>
            <a:endParaRPr lang="en-GB"/>
          </a:p>
        </p:txBody>
      </p:sp>
      <p:sp>
        <p:nvSpPr>
          <p:cNvPr id="8" name="Footer Placeholder 7"/>
          <p:cNvSpPr>
            <a:spLocks noGrp="1"/>
          </p:cNvSpPr>
          <p:nvPr>
            <p:ph type="ftr" sz="quarter" idx="11"/>
          </p:nvPr>
        </p:nvSpPr>
        <p:spPr/>
        <p:txBody>
          <a:bodyPr/>
          <a:lstStyle/>
          <a:p>
            <a:r>
              <a:rPr lang="en-GB"/>
              <a:t>© All rights reserved Northampton Primary Academy Trust 2019</a:t>
            </a:r>
          </a:p>
        </p:txBody>
      </p:sp>
      <p:sp>
        <p:nvSpPr>
          <p:cNvPr id="9" name="Slide Number Placeholder 8"/>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3150051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192000" cy="606751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6245" y="6308000"/>
            <a:ext cx="1510957" cy="32082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16273" y="2437008"/>
            <a:ext cx="9559457" cy="1193497"/>
          </a:xfrm>
          <a:prstGeom prst="rect">
            <a:avLst/>
          </a:prstGeom>
        </p:spPr>
      </p:pic>
    </p:spTree>
    <p:extLst>
      <p:ext uri="{BB962C8B-B14F-4D97-AF65-F5344CB8AC3E}">
        <p14:creationId xmlns:p14="http://schemas.microsoft.com/office/powerpoint/2010/main" val="1108214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C37F-3285-4941-AEF9-7DFA0E1F02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170263-C663-4382-AB04-C5D23698A0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CCCE0C-32E1-47EF-AF55-A19E9A29CD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380D99-7250-49BD-8223-424ED6514CBF}"/>
              </a:ext>
            </a:extLst>
          </p:cNvPr>
          <p:cNvSpPr>
            <a:spLocks noGrp="1"/>
          </p:cNvSpPr>
          <p:nvPr>
            <p:ph type="dt" sz="half" idx="10"/>
          </p:nvPr>
        </p:nvSpPr>
        <p:spPr/>
        <p:txBody>
          <a:bodyPr/>
          <a:lstStyle/>
          <a:p>
            <a:fld id="{3524323D-8AEA-42DA-A060-26A0C7152996}" type="datetime1">
              <a:rPr lang="en-US" smtClean="0"/>
              <a:t>11/22/2020</a:t>
            </a:fld>
            <a:endParaRPr lang="en-US"/>
          </a:p>
        </p:txBody>
      </p:sp>
      <p:sp>
        <p:nvSpPr>
          <p:cNvPr id="6" name="Footer Placeholder 5">
            <a:extLst>
              <a:ext uri="{FF2B5EF4-FFF2-40B4-BE49-F238E27FC236}">
                <a16:creationId xmlns:a16="http://schemas.microsoft.com/office/drawing/2014/main" id="{C4072B7A-2BF9-41E2-A3C2-5482F7282AA4}"/>
              </a:ext>
            </a:extLst>
          </p:cNvPr>
          <p:cNvSpPr>
            <a:spLocks noGrp="1"/>
          </p:cNvSpPr>
          <p:nvPr>
            <p:ph type="ftr" sz="quarter" idx="11"/>
          </p:nvPr>
        </p:nvSpPr>
        <p:spPr/>
        <p:txBody>
          <a:bodyPr/>
          <a:lstStyle/>
          <a:p>
            <a:r>
              <a:rPr lang="en-GB"/>
              <a:t>© All rights reserved Northampton Primary Academy Trust 2019</a:t>
            </a:r>
            <a:endParaRPr lang="en-US"/>
          </a:p>
        </p:txBody>
      </p:sp>
      <p:sp>
        <p:nvSpPr>
          <p:cNvPr id="7" name="Slide Number Placeholder 6">
            <a:extLst>
              <a:ext uri="{FF2B5EF4-FFF2-40B4-BE49-F238E27FC236}">
                <a16:creationId xmlns:a16="http://schemas.microsoft.com/office/drawing/2014/main" id="{641175AB-BA9E-41F5-A47C-199AD5A258F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186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1698" y="-6983"/>
            <a:ext cx="6090304" cy="6864985"/>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2783" y="6175887"/>
            <a:ext cx="1486092" cy="317368"/>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4155" y="3003497"/>
            <a:ext cx="5194815" cy="648572"/>
          </a:xfrm>
          <a:prstGeom prst="rect">
            <a:avLst/>
          </a:prstGeom>
        </p:spPr>
      </p:pic>
    </p:spTree>
    <p:extLst>
      <p:ext uri="{BB962C8B-B14F-4D97-AF65-F5344CB8AC3E}">
        <p14:creationId xmlns:p14="http://schemas.microsoft.com/office/powerpoint/2010/main" val="2553377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240"/>
            <a:ext cx="12192000" cy="6873240"/>
          </a:xfrm>
          <a:prstGeom prst="rect">
            <a:avLst/>
          </a:prstGeom>
        </p:spPr>
      </p:pic>
      <p:sp>
        <p:nvSpPr>
          <p:cNvPr id="4" name="Rectangle 3"/>
          <p:cNvSpPr/>
          <p:nvPr userDrawn="1"/>
        </p:nvSpPr>
        <p:spPr>
          <a:xfrm>
            <a:off x="0" y="2"/>
            <a:ext cx="6865620" cy="6865620"/>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2783" y="6175887"/>
            <a:ext cx="1486092" cy="317368"/>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7186" y="3029731"/>
            <a:ext cx="5491248" cy="685581"/>
          </a:xfrm>
          <a:prstGeom prst="rect">
            <a:avLst/>
          </a:prstGeom>
        </p:spPr>
      </p:pic>
    </p:spTree>
    <p:extLst>
      <p:ext uri="{BB962C8B-B14F-4D97-AF65-F5344CB8AC3E}">
        <p14:creationId xmlns:p14="http://schemas.microsoft.com/office/powerpoint/2010/main" val="1997207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1690" y="1187621"/>
            <a:ext cx="10515600" cy="2010807"/>
          </a:xfrm>
          <a:prstGeom prst="rect">
            <a:avLst/>
          </a:prstGeom>
        </p:spPr>
        <p:txBody>
          <a:bodyPr>
            <a:spAutoFit/>
          </a:bodyPr>
          <a:lstStyle>
            <a:lvl1pPr marL="0" indent="0">
              <a:spcBef>
                <a:spcPts val="2353"/>
              </a:spcBef>
              <a:buNone/>
              <a:defRPr sz="3921">
                <a:solidFill>
                  <a:schemeClr val="tx1"/>
                </a:solidFill>
                <a:latin typeface="+mj-lt"/>
              </a:defRPr>
            </a:lvl1pPr>
            <a:lvl2pPr marL="0" indent="0">
              <a:buNone/>
              <a:defRPr sz="1961">
                <a:gradFill>
                  <a:gsLst>
                    <a:gs pos="100000">
                      <a:schemeClr val="bg2"/>
                    </a:gs>
                    <a:gs pos="6000">
                      <a:schemeClr val="bg2"/>
                    </a:gs>
                  </a:gsLst>
                  <a:lin ang="5400000" scaled="0"/>
                </a:gradFill>
              </a:defRPr>
            </a:lvl2pPr>
            <a:lvl3pPr marL="227209" indent="0">
              <a:buNone/>
              <a:defRPr sz="1961">
                <a:gradFill>
                  <a:gsLst>
                    <a:gs pos="100000">
                      <a:schemeClr val="bg2"/>
                    </a:gs>
                    <a:gs pos="6000">
                      <a:schemeClr val="bg2"/>
                    </a:gs>
                  </a:gsLst>
                  <a:lin ang="5400000" scaled="0"/>
                </a:gradFill>
              </a:defRPr>
            </a:lvl3pPr>
            <a:lvl4pPr marL="448193" indent="0">
              <a:buNone/>
              <a:defRPr sz="1961">
                <a:gradFill>
                  <a:gsLst>
                    <a:gs pos="100000">
                      <a:schemeClr val="bg2"/>
                    </a:gs>
                    <a:gs pos="6000">
                      <a:schemeClr val="bg2"/>
                    </a:gs>
                  </a:gsLst>
                  <a:lin ang="5400000" scaled="0"/>
                </a:gradFill>
              </a:defRPr>
            </a:lvl4pPr>
            <a:lvl5pPr marL="680071" indent="0">
              <a:buNone/>
              <a:defRPr sz="1961">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1690" y="291069"/>
            <a:ext cx="10515600" cy="840230"/>
          </a:xfrm>
        </p:spPr>
        <p:txBody>
          <a:bodyPr anchor="t">
            <a:spAutoFit/>
          </a:bodyPr>
          <a:lstStyle>
            <a:lvl1pPr>
              <a:defRPr>
                <a:solidFill>
                  <a:schemeClr val="tx1"/>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4178413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9472" y="1187621"/>
            <a:ext cx="10515600" cy="2010807"/>
          </a:xfrm>
          <a:prstGeom prst="rect">
            <a:avLst/>
          </a:prstGeom>
        </p:spPr>
        <p:txBody>
          <a:bodyPr/>
          <a:lstStyle>
            <a:lvl1pPr marL="0" indent="0">
              <a:spcBef>
                <a:spcPts val="2353"/>
              </a:spcBef>
              <a:buNone/>
              <a:defRPr sz="3921">
                <a:gradFill>
                  <a:gsLst>
                    <a:gs pos="100000">
                      <a:schemeClr val="bg2"/>
                    </a:gs>
                    <a:gs pos="0">
                      <a:schemeClr val="bg2"/>
                    </a:gs>
                  </a:gsLst>
                  <a:lin ang="5400000" scaled="0"/>
                </a:gradFill>
                <a:latin typeface="+mj-lt"/>
              </a:defRPr>
            </a:lvl1pPr>
            <a:lvl2pPr marL="0" indent="0">
              <a:buNone/>
              <a:defRPr sz="1961">
                <a:gradFill>
                  <a:gsLst>
                    <a:gs pos="100000">
                      <a:schemeClr val="bg2"/>
                    </a:gs>
                    <a:gs pos="0">
                      <a:schemeClr val="bg2"/>
                    </a:gs>
                  </a:gsLst>
                  <a:lin ang="5400000" scaled="0"/>
                </a:gradFill>
              </a:defRPr>
            </a:lvl2pPr>
            <a:lvl3pPr marL="227209" indent="0">
              <a:buNone/>
              <a:defRPr sz="1961">
                <a:gradFill>
                  <a:gsLst>
                    <a:gs pos="100000">
                      <a:schemeClr val="bg2"/>
                    </a:gs>
                    <a:gs pos="0">
                      <a:schemeClr val="bg2"/>
                    </a:gs>
                  </a:gsLst>
                  <a:lin ang="5400000" scaled="0"/>
                </a:gradFill>
              </a:defRPr>
            </a:lvl3pPr>
            <a:lvl4pPr marL="448193" indent="0">
              <a:buNone/>
              <a:defRPr sz="1961">
                <a:gradFill>
                  <a:gsLst>
                    <a:gs pos="100000">
                      <a:schemeClr val="bg2"/>
                    </a:gs>
                    <a:gs pos="0">
                      <a:schemeClr val="bg2"/>
                    </a:gs>
                  </a:gsLst>
                  <a:lin ang="5400000" scaled="0"/>
                </a:gradFill>
              </a:defRPr>
            </a:lvl4pPr>
            <a:lvl5pPr marL="680071" indent="0">
              <a:buNone/>
              <a:defRPr sz="1961">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9472" y="291069"/>
            <a:ext cx="10515600" cy="840230"/>
          </a:xfrm>
        </p:spPr>
        <p:txBody>
          <a:bodyPr/>
          <a:lstStyle>
            <a:lvl1pPr>
              <a:defRPr>
                <a:solidFill>
                  <a:schemeClr val="tx1"/>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2769480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281689" y="291069"/>
            <a:ext cx="11151917" cy="840230"/>
          </a:xfrm>
        </p:spPr>
        <p:txBody>
          <a:bodyPr anchor="t" anchorCtr="0"/>
          <a:lstStyle>
            <a:lvl1pPr>
              <a:defRPr>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288288" y="1187621"/>
            <a:ext cx="11151917" cy="2121606"/>
          </a:xfrm>
          <a:prstGeom prst="rect">
            <a:avLst/>
          </a:prstGeom>
        </p:spPr>
        <p:txBody>
          <a:bodyPr anchor="t" anchorCtr="0">
            <a:spAutoFit/>
          </a:bodyPr>
          <a:lstStyle>
            <a:lvl1pPr marL="278565" indent="-278565">
              <a:buFont typeface="Wingdings" pitchFamily="2" charset="2"/>
              <a:buChar char=""/>
              <a:defRPr sz="3921"/>
            </a:lvl1pPr>
            <a:lvl2pPr marL="507330" indent="-228766">
              <a:buFont typeface="Wingdings" pitchFamily="2" charset="2"/>
              <a:buChar char=""/>
              <a:defRPr>
                <a:latin typeface="+mn-lt"/>
              </a:defRPr>
            </a:lvl2pPr>
            <a:lvl3pPr marL="726758" indent="-219428">
              <a:buFont typeface="Wingdings" pitchFamily="2" charset="2"/>
              <a:buChar char=""/>
              <a:tabLst/>
              <a:defRPr>
                <a:latin typeface="+mn-lt"/>
              </a:defRPr>
            </a:lvl3pPr>
            <a:lvl4pPr marL="896386" indent="-169629">
              <a:buFont typeface="Wingdings" pitchFamily="2" charset="2"/>
              <a:buChar char=""/>
              <a:defRPr>
                <a:latin typeface="+mn-lt"/>
              </a:defRPr>
            </a:lvl4pPr>
            <a:lvl5pPr marL="1066015" indent="-169629">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3463916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1"/>
          </p:nvPr>
        </p:nvSpPr>
        <p:spPr>
          <a:xfrm>
            <a:off x="838202" y="1447801"/>
            <a:ext cx="5079001" cy="2564805"/>
          </a:xfrm>
        </p:spPr>
        <p:txBody>
          <a:bodyPr/>
          <a:lstStyle>
            <a:lvl1pPr marL="0" indent="0">
              <a:spcBef>
                <a:spcPts val="1176"/>
              </a:spcBef>
              <a:buNone/>
              <a:defRPr sz="3921">
                <a:solidFill>
                  <a:schemeClr val="tx1"/>
                </a:solidFill>
                <a:latin typeface="+mj-lt"/>
              </a:defRPr>
            </a:lvl1pPr>
            <a:lvl2pPr marL="0" indent="0">
              <a:buNone/>
              <a:defRPr sz="1961"/>
            </a:lvl2pPr>
            <a:lvl3pPr marL="228766" indent="0">
              <a:buNone/>
              <a:defRPr sz="1961"/>
            </a:lvl3pPr>
            <a:lvl4pPr marL="448193" indent="0">
              <a:buNone/>
              <a:defRPr sz="1961"/>
            </a:lvl4pPr>
            <a:lvl5pPr marL="680071" indent="0">
              <a:buNone/>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5" y="1447803"/>
            <a:ext cx="5074237" cy="2554545"/>
          </a:xfrm>
        </p:spPr>
        <p:txBody>
          <a:bodyPr/>
          <a:lstStyle>
            <a:lvl1pPr marL="0" indent="0">
              <a:spcBef>
                <a:spcPts val="1176"/>
              </a:spcBef>
              <a:buNone/>
              <a:defRPr lang="en-US" sz="3921" kern="1200" spc="-69" baseline="0" dirty="0" smtClean="0">
                <a:solidFill>
                  <a:schemeClr val="tx1"/>
                </a:solidFill>
                <a:latin typeface="+mj-lt"/>
                <a:ea typeface="+mn-ea"/>
                <a:cs typeface="+mn-cs"/>
              </a:defRPr>
            </a:lvl1pPr>
            <a:lvl2pPr marL="3112"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250">
                      <a:schemeClr val="bg2"/>
                    </a:gs>
                    <a:gs pos="100000">
                      <a:schemeClr val="bg2"/>
                    </a:gs>
                  </a:gsLst>
                  <a:lin ang="5400000" scaled="0"/>
                </a:gradFill>
                <a:latin typeface="+mn-lt"/>
                <a:ea typeface="+mn-ea"/>
                <a:cs typeface="+mn-cs"/>
              </a:defRPr>
            </a:lvl2pPr>
            <a:lvl3pPr marL="22876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250">
                      <a:schemeClr val="bg2"/>
                    </a:gs>
                    <a:gs pos="100000">
                      <a:schemeClr val="bg2"/>
                    </a:gs>
                  </a:gsLst>
                  <a:lin ang="5400000" scaled="0"/>
                </a:gradFill>
                <a:latin typeface="+mn-lt"/>
                <a:ea typeface="+mn-ea"/>
                <a:cs typeface="+mn-cs"/>
              </a:defRPr>
            </a:lvl3pPr>
            <a:lvl4pPr marL="45130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250">
                      <a:schemeClr val="bg2"/>
                    </a:gs>
                    <a:gs pos="100000">
                      <a:schemeClr val="bg2"/>
                    </a:gs>
                  </a:gsLst>
                  <a:lin ang="5400000" scaled="0"/>
                </a:gradFill>
                <a:latin typeface="+mn-lt"/>
                <a:ea typeface="+mn-ea"/>
                <a:cs typeface="+mn-cs"/>
              </a:defRPr>
            </a:lvl4pPr>
            <a:lvl5pPr marL="67384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a:gradFill>
                  <a:gsLst>
                    <a:gs pos="1250">
                      <a:schemeClr val="bg2"/>
                    </a:gs>
                    <a:gs pos="100000">
                      <a:schemeClr val="bg2"/>
                    </a:gs>
                  </a:gsLst>
                  <a:lin ang="5400000" scaled="0"/>
                </a:gradFill>
                <a:latin typeface="+mn-lt"/>
                <a:ea typeface="+mn-ea"/>
                <a:cs typeface="+mn-cs"/>
              </a:defRPr>
            </a:lvl5pPr>
          </a:lstStyle>
          <a:p>
            <a:pPr marL="0" marR="0" lvl="0"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4076588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1"/>
          </p:nvPr>
        </p:nvSpPr>
        <p:spPr>
          <a:xfrm>
            <a:off x="838202" y="1447802"/>
            <a:ext cx="5079001" cy="2564805"/>
          </a:xfrm>
        </p:spPr>
        <p:txBody>
          <a:bodyPr/>
          <a:lstStyle>
            <a:lvl1pPr marL="0" indent="0">
              <a:spcBef>
                <a:spcPts val="1176"/>
              </a:spcBef>
              <a:buNone/>
              <a:defRPr sz="3921">
                <a:gradFill>
                  <a:gsLst>
                    <a:gs pos="1000">
                      <a:schemeClr val="bg2"/>
                    </a:gs>
                    <a:gs pos="98000">
                      <a:schemeClr val="bg2"/>
                    </a:gs>
                  </a:gsLst>
                  <a:lin ang="5400000" scaled="0"/>
                </a:gradFill>
                <a:latin typeface="+mj-lt"/>
              </a:defRPr>
            </a:lvl1pPr>
            <a:lvl2pPr marL="0" indent="0">
              <a:buNone/>
              <a:defRPr sz="1961">
                <a:gradFill>
                  <a:gsLst>
                    <a:gs pos="1000">
                      <a:schemeClr val="bg2"/>
                    </a:gs>
                    <a:gs pos="98000">
                      <a:schemeClr val="bg2"/>
                    </a:gs>
                  </a:gsLst>
                  <a:lin ang="5400000" scaled="0"/>
                </a:gradFill>
              </a:defRPr>
            </a:lvl2pPr>
            <a:lvl3pPr marL="228766" indent="0">
              <a:buNone/>
              <a:defRPr sz="1961">
                <a:gradFill>
                  <a:gsLst>
                    <a:gs pos="1000">
                      <a:schemeClr val="bg2"/>
                    </a:gs>
                    <a:gs pos="98000">
                      <a:schemeClr val="bg2"/>
                    </a:gs>
                  </a:gsLst>
                  <a:lin ang="5400000" scaled="0"/>
                </a:gradFill>
              </a:defRPr>
            </a:lvl3pPr>
            <a:lvl4pPr marL="448193" indent="0">
              <a:buNone/>
              <a:defRPr sz="1961">
                <a:gradFill>
                  <a:gsLst>
                    <a:gs pos="1000">
                      <a:schemeClr val="bg2"/>
                    </a:gs>
                    <a:gs pos="98000">
                      <a:schemeClr val="bg2"/>
                    </a:gs>
                  </a:gsLst>
                  <a:lin ang="5400000" scaled="0"/>
                </a:gradFill>
              </a:defRPr>
            </a:lvl4pPr>
            <a:lvl5pPr marL="680071" indent="0">
              <a:buNone/>
              <a:defRPr sz="1961">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02839" y="1447803"/>
            <a:ext cx="5150963" cy="2554545"/>
          </a:xfrm>
        </p:spPr>
        <p:txBody>
          <a:bodyPr/>
          <a:lstStyle>
            <a:lvl1pPr marL="0" indent="0">
              <a:spcBef>
                <a:spcPts val="1176"/>
              </a:spcBef>
              <a:buNone/>
              <a:defRPr lang="en-US" sz="3921" kern="1200" spc="-69" baseline="0" dirty="0" smtClean="0">
                <a:gradFill>
                  <a:gsLst>
                    <a:gs pos="1000">
                      <a:schemeClr val="bg2"/>
                    </a:gs>
                    <a:gs pos="98000">
                      <a:schemeClr val="bg2"/>
                    </a:gs>
                  </a:gsLst>
                  <a:lin ang="5400000" scaled="0"/>
                </a:gradFill>
                <a:latin typeface="+mj-lt"/>
                <a:ea typeface="+mn-ea"/>
                <a:cs typeface="+mn-cs"/>
              </a:defRPr>
            </a:lvl1pPr>
            <a:lvl2pPr marL="3112"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000">
                      <a:schemeClr val="bg2"/>
                    </a:gs>
                    <a:gs pos="98000">
                      <a:schemeClr val="bg2"/>
                    </a:gs>
                  </a:gsLst>
                  <a:lin ang="5400000" scaled="0"/>
                </a:gradFill>
                <a:latin typeface="+mn-lt"/>
                <a:ea typeface="+mn-ea"/>
                <a:cs typeface="+mn-cs"/>
              </a:defRPr>
            </a:lvl2pPr>
            <a:lvl3pPr marL="22876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000">
                      <a:schemeClr val="bg2"/>
                    </a:gs>
                    <a:gs pos="98000">
                      <a:schemeClr val="bg2"/>
                    </a:gs>
                  </a:gsLst>
                  <a:lin ang="5400000" scaled="0"/>
                </a:gradFill>
                <a:latin typeface="+mn-lt"/>
                <a:ea typeface="+mn-ea"/>
                <a:cs typeface="+mn-cs"/>
              </a:defRPr>
            </a:lvl3pPr>
            <a:lvl4pPr marL="45130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smtClean="0">
                <a:gradFill>
                  <a:gsLst>
                    <a:gs pos="1000">
                      <a:schemeClr val="bg2"/>
                    </a:gs>
                    <a:gs pos="98000">
                      <a:schemeClr val="bg2"/>
                    </a:gs>
                  </a:gsLst>
                  <a:lin ang="5400000" scaled="0"/>
                </a:gradFill>
                <a:latin typeface="+mn-lt"/>
                <a:ea typeface="+mn-ea"/>
                <a:cs typeface="+mn-cs"/>
              </a:defRPr>
            </a:lvl4pPr>
            <a:lvl5pPr marL="673846" marR="0" indent="0" algn="l" defTabSz="896350" rtl="0" eaLnBrk="1" fontAlgn="auto" latinLnBrk="0" hangingPunct="1">
              <a:lnSpc>
                <a:spcPct val="90000"/>
              </a:lnSpc>
              <a:spcBef>
                <a:spcPct val="20000"/>
              </a:spcBef>
              <a:spcAft>
                <a:spcPts val="0"/>
              </a:spcAft>
              <a:buClrTx/>
              <a:buSzPct val="90000"/>
              <a:buFont typeface="Arial" pitchFamily="34" charset="0"/>
              <a:buNone/>
              <a:tabLst/>
              <a:defRPr lang="en-US" sz="1961" kern="1200" spc="-69" baseline="0" dirty="0">
                <a:gradFill>
                  <a:gsLst>
                    <a:gs pos="1000">
                      <a:schemeClr val="bg2"/>
                    </a:gs>
                    <a:gs pos="98000">
                      <a:schemeClr val="bg2"/>
                    </a:gs>
                  </a:gsLst>
                  <a:lin ang="5400000" scaled="0"/>
                </a:gradFill>
                <a:latin typeface="+mn-lt"/>
                <a:ea typeface="+mn-ea"/>
                <a:cs typeface="+mn-cs"/>
              </a:defRPr>
            </a:lvl5pPr>
          </a:lstStyle>
          <a:p>
            <a:pPr marL="0" marR="0" lvl="0"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896350"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1763832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171" y="0"/>
            <a:ext cx="5986463"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spcBef>
                <a:spcPct val="0"/>
              </a:spcBef>
              <a:spcAft>
                <a:spcPct val="0"/>
              </a:spcAft>
            </a:pPr>
            <a:endParaRPr lang="en-US" sz="2157">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13211" y="1124348"/>
            <a:ext cx="5090160" cy="770980"/>
          </a:xfrm>
        </p:spPr>
        <p:txBody>
          <a:bodyPr>
            <a:spAutoFit/>
          </a:bodyPr>
          <a:lstStyle>
            <a:lvl1pPr>
              <a:defRPr sz="4803" baseline="0">
                <a:solidFill>
                  <a:schemeClr val="bg1"/>
                </a:solidFill>
              </a:defRPr>
            </a:lvl1pPr>
          </a:lstStyle>
          <a:p>
            <a:r>
              <a:rPr lang="en-US"/>
              <a:t>Title of Slide here…</a:t>
            </a:r>
          </a:p>
        </p:txBody>
      </p:sp>
      <p:sp>
        <p:nvSpPr>
          <p:cNvPr id="9" name="Text Placeholder 2"/>
          <p:cNvSpPr>
            <a:spLocks noGrp="1"/>
          </p:cNvSpPr>
          <p:nvPr>
            <p:ph type="body" idx="1" hasCustomPrompt="1"/>
          </p:nvPr>
        </p:nvSpPr>
        <p:spPr>
          <a:xfrm>
            <a:off x="413211" y="2057564"/>
            <a:ext cx="5090160" cy="535531"/>
          </a:xfrm>
        </p:spPr>
        <p:txBody>
          <a:bodyPr>
            <a:spAutoFit/>
          </a:bodyPr>
          <a:lstStyle>
            <a:lvl1pPr marL="0" indent="0">
              <a:buNone/>
              <a:defRPr sz="3137">
                <a:solidFill>
                  <a:schemeClr val="bg1"/>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text…</a:t>
            </a:r>
          </a:p>
        </p:txBody>
      </p:sp>
      <p:sp>
        <p:nvSpPr>
          <p:cNvPr id="11" name="Text Placeholder 2"/>
          <p:cNvSpPr>
            <a:spLocks noGrp="1"/>
          </p:cNvSpPr>
          <p:nvPr>
            <p:ph type="body" idx="10" hasCustomPrompt="1"/>
          </p:nvPr>
        </p:nvSpPr>
        <p:spPr>
          <a:xfrm>
            <a:off x="6486437" y="1674012"/>
            <a:ext cx="5111128" cy="369332"/>
          </a:xfrm>
        </p:spPr>
        <p:txBody>
          <a:bodyPr>
            <a:spAutoFit/>
          </a:bodyPr>
          <a:lstStyle>
            <a:lvl1pPr marL="0" indent="0">
              <a:buNone/>
              <a:defRPr sz="1961" baseline="0">
                <a:solidFill>
                  <a:srgbClr val="5D5D5D"/>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2122323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263640" y="2362200"/>
            <a:ext cx="5334000" cy="37109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8" name="Rectangle 7"/>
          <p:cNvSpPr/>
          <p:nvPr userDrawn="1"/>
        </p:nvSpPr>
        <p:spPr>
          <a:xfrm>
            <a:off x="579120" y="2362200"/>
            <a:ext cx="5334000" cy="37109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9" name="Rectangle 8"/>
          <p:cNvSpPr/>
          <p:nvPr userDrawn="1"/>
        </p:nvSpPr>
        <p:spPr>
          <a:xfrm>
            <a:off x="0" y="2"/>
            <a:ext cx="12192000" cy="1729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10" name="Title Placeholder 1"/>
          <p:cNvSpPr>
            <a:spLocks noGrp="1"/>
          </p:cNvSpPr>
          <p:nvPr>
            <p:ph type="title" hasCustomPrompt="1"/>
          </p:nvPr>
        </p:nvSpPr>
        <p:spPr>
          <a:xfrm>
            <a:off x="695367" y="434803"/>
            <a:ext cx="10515600" cy="923330"/>
          </a:xfrm>
          <a:prstGeom prst="rect">
            <a:avLst/>
          </a:prstGeom>
        </p:spPr>
        <p:txBody>
          <a:bodyPr vert="horz" lIns="91440" tIns="45720" rIns="91440" bIns="45720" rtlCol="0" anchor="t" anchorCtr="0">
            <a:spAutoFit/>
          </a:bodyPr>
          <a:lstStyle>
            <a:lvl1pPr>
              <a:defRPr sz="5882">
                <a:solidFill>
                  <a:schemeClr val="bg1"/>
                </a:solidFill>
              </a:defRPr>
            </a:lvl1pPr>
          </a:lstStyle>
          <a:p>
            <a:r>
              <a:rPr lang="en-US"/>
              <a:t>Slide Title here…</a:t>
            </a:r>
          </a:p>
        </p:txBody>
      </p:sp>
      <p:sp>
        <p:nvSpPr>
          <p:cNvPr id="11" name="Text Placeholder 2"/>
          <p:cNvSpPr>
            <a:spLocks noGrp="1"/>
          </p:cNvSpPr>
          <p:nvPr>
            <p:ph type="body" idx="1" hasCustomPrompt="1"/>
          </p:nvPr>
        </p:nvSpPr>
        <p:spPr>
          <a:xfrm>
            <a:off x="807721" y="2571750"/>
            <a:ext cx="4724400" cy="424732"/>
          </a:xfrm>
        </p:spPr>
        <p:txBody>
          <a:bodyPr>
            <a:spAutoFit/>
          </a:bodyPr>
          <a:lstStyle>
            <a:lvl1pPr marL="0" indent="0">
              <a:buNone/>
              <a:defRPr sz="2353" baseline="0">
                <a:solidFill>
                  <a:schemeClr val="tx1"/>
                </a:solidFill>
                <a:latin typeface="Segoe UI Light" panose="020B0502040204020203" pitchFamily="34" charset="0"/>
                <a:cs typeface="Segoe UI Light" panose="020B0502040204020203" pitchFamily="34" charset="0"/>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Headline 1 here…</a:t>
            </a:r>
          </a:p>
        </p:txBody>
      </p:sp>
      <p:sp>
        <p:nvSpPr>
          <p:cNvPr id="12" name="Text Placeholder 2"/>
          <p:cNvSpPr>
            <a:spLocks noGrp="1"/>
          </p:cNvSpPr>
          <p:nvPr>
            <p:ph type="body" idx="10" hasCustomPrompt="1"/>
          </p:nvPr>
        </p:nvSpPr>
        <p:spPr>
          <a:xfrm>
            <a:off x="6469380" y="2571749"/>
            <a:ext cx="4724400" cy="424732"/>
          </a:xfrm>
        </p:spPr>
        <p:txBody>
          <a:bodyPr>
            <a:spAutoFit/>
          </a:bodyPr>
          <a:lstStyle>
            <a:lvl1pPr marL="0" indent="0">
              <a:buNone/>
              <a:defRPr sz="2353" baseline="0">
                <a:solidFill>
                  <a:schemeClr val="tx1"/>
                </a:solidFill>
                <a:latin typeface="Segoe UI Light" panose="020B0502040204020203" pitchFamily="34" charset="0"/>
                <a:cs typeface="Segoe UI Light" panose="020B0502040204020203" pitchFamily="34" charset="0"/>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Headline 2 here…</a:t>
            </a:r>
          </a:p>
        </p:txBody>
      </p:sp>
      <p:sp>
        <p:nvSpPr>
          <p:cNvPr id="13" name="Text Placeholder 2"/>
          <p:cNvSpPr>
            <a:spLocks noGrp="1"/>
          </p:cNvSpPr>
          <p:nvPr>
            <p:ph type="body" idx="11" hasCustomPrompt="1"/>
          </p:nvPr>
        </p:nvSpPr>
        <p:spPr>
          <a:xfrm>
            <a:off x="801992" y="3189114"/>
            <a:ext cx="4730129" cy="341632"/>
          </a:xfrm>
        </p:spPr>
        <p:txBody>
          <a:bodyPr>
            <a:spAutoFit/>
          </a:bodyPr>
          <a:lstStyle>
            <a:lvl1pPr marL="0" indent="0">
              <a:buNone/>
              <a:defRPr sz="1765" baseline="0">
                <a:solidFill>
                  <a:srgbClr val="5D5D5D"/>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Body copy here…</a:t>
            </a:r>
          </a:p>
        </p:txBody>
      </p:sp>
      <p:sp>
        <p:nvSpPr>
          <p:cNvPr id="14" name="Text Placeholder 2"/>
          <p:cNvSpPr>
            <a:spLocks noGrp="1"/>
          </p:cNvSpPr>
          <p:nvPr>
            <p:ph type="body" idx="12" hasCustomPrompt="1"/>
          </p:nvPr>
        </p:nvSpPr>
        <p:spPr>
          <a:xfrm>
            <a:off x="6477001" y="3189114"/>
            <a:ext cx="4730129" cy="341632"/>
          </a:xfrm>
        </p:spPr>
        <p:txBody>
          <a:bodyPr>
            <a:spAutoFit/>
          </a:bodyPr>
          <a:lstStyle>
            <a:lvl1pPr marL="0" indent="0">
              <a:buNone/>
              <a:defRPr sz="1765" baseline="0">
                <a:solidFill>
                  <a:srgbClr val="5D5D5D"/>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Body copy here…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756687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088380" y="0"/>
            <a:ext cx="6103620" cy="6858000"/>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8" name="Rectangle 7"/>
          <p:cNvSpPr/>
          <p:nvPr userDrawn="1"/>
        </p:nvSpPr>
        <p:spPr>
          <a:xfrm>
            <a:off x="6522720" y="564604"/>
            <a:ext cx="723900" cy="723178"/>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9" name="Title 1"/>
          <p:cNvSpPr>
            <a:spLocks noGrp="1"/>
          </p:cNvSpPr>
          <p:nvPr>
            <p:ph type="title" hasCustomPrompt="1"/>
          </p:nvPr>
        </p:nvSpPr>
        <p:spPr>
          <a:xfrm>
            <a:off x="555231" y="560008"/>
            <a:ext cx="5090160" cy="770980"/>
          </a:xfrm>
        </p:spPr>
        <p:txBody>
          <a:bodyPr>
            <a:spAutoFit/>
          </a:bodyPr>
          <a:lstStyle>
            <a:lvl1pPr>
              <a:defRPr sz="4803">
                <a:solidFill>
                  <a:schemeClr val="tx1"/>
                </a:solidFill>
              </a:defRPr>
            </a:lvl1pPr>
          </a:lstStyle>
          <a:p>
            <a:r>
              <a:rPr lang="en-US"/>
              <a:t>Title of Slide here…</a:t>
            </a:r>
          </a:p>
        </p:txBody>
      </p:sp>
      <p:sp>
        <p:nvSpPr>
          <p:cNvPr id="10" name="Picture Placeholder 3"/>
          <p:cNvSpPr>
            <a:spLocks noGrp="1"/>
          </p:cNvSpPr>
          <p:nvPr>
            <p:ph type="pic" sz="quarter" idx="14" hasCustomPrompt="1"/>
          </p:nvPr>
        </p:nvSpPr>
        <p:spPr>
          <a:xfrm>
            <a:off x="2" y="4772844"/>
            <a:ext cx="6088380" cy="480131"/>
          </a:xfrm>
        </p:spPr>
        <p:txBody>
          <a:bodyPr lIns="182880" anchor="ctr"/>
          <a:lstStyle>
            <a:lvl1pPr marL="0" indent="0" algn="l">
              <a:buNone/>
              <a:defRPr/>
            </a:lvl1pPr>
          </a:lstStyle>
          <a:p>
            <a:r>
              <a:rPr lang="en-US"/>
              <a:t>	Click to insert photo.</a:t>
            </a:r>
          </a:p>
        </p:txBody>
      </p:sp>
      <p:sp>
        <p:nvSpPr>
          <p:cNvPr id="11" name="Text Placeholder 2"/>
          <p:cNvSpPr>
            <a:spLocks noGrp="1"/>
          </p:cNvSpPr>
          <p:nvPr>
            <p:ph type="body" idx="1" hasCustomPrompt="1"/>
          </p:nvPr>
        </p:nvSpPr>
        <p:spPr>
          <a:xfrm>
            <a:off x="593282" y="1688618"/>
            <a:ext cx="5076835" cy="424732"/>
          </a:xfrm>
        </p:spPr>
        <p:txBody>
          <a:bodyPr>
            <a:spAutoFit/>
          </a:bodyPr>
          <a:lstStyle>
            <a:lvl1pPr marL="0" indent="0">
              <a:buNone/>
              <a:defRPr sz="2353">
                <a:solidFill>
                  <a:schemeClr val="tx1"/>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Subtitle copy here…</a:t>
            </a:r>
          </a:p>
        </p:txBody>
      </p:sp>
      <p:sp>
        <p:nvSpPr>
          <p:cNvPr id="12" name="Text Placeholder 2"/>
          <p:cNvSpPr>
            <a:spLocks noGrp="1"/>
          </p:cNvSpPr>
          <p:nvPr>
            <p:ph type="body" idx="15" hasCustomPrompt="1"/>
          </p:nvPr>
        </p:nvSpPr>
        <p:spPr>
          <a:xfrm>
            <a:off x="7426430" y="564604"/>
            <a:ext cx="4385708" cy="341632"/>
          </a:xfrm>
        </p:spPr>
        <p:txBody>
          <a:bodyPr>
            <a:spAutoFit/>
          </a:bodyPr>
          <a:lstStyle>
            <a:lvl1pPr marL="0" indent="0">
              <a:buNone/>
              <a:defRPr sz="1765">
                <a:solidFill>
                  <a:srgbClr val="EB3E1B"/>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r>
              <a:rPr lang="en-US">
                <a:solidFill>
                  <a:schemeClr val="bg1"/>
                </a:solidFill>
              </a:rPr>
              <a:t>•   </a:t>
            </a:r>
            <a:r>
              <a:rPr lang="en-US" sz="1765">
                <a:solidFill>
                  <a:schemeClr val="bg1"/>
                </a:solidFill>
              </a:rPr>
              <a:t>Subtitle copy here...</a:t>
            </a:r>
          </a:p>
        </p:txBody>
      </p:sp>
      <p:sp>
        <p:nvSpPr>
          <p:cNvPr id="13" name="Freeform 23"/>
          <p:cNvSpPr>
            <a:spLocks noEditPoints="1"/>
          </p:cNvSpPr>
          <p:nvPr userDrawn="1"/>
        </p:nvSpPr>
        <p:spPr bwMode="black">
          <a:xfrm>
            <a:off x="6668135" y="708783"/>
            <a:ext cx="433070" cy="434816"/>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914228"/>
            <a:endParaRPr lang="en-US" sz="1800">
              <a:solidFill>
                <a:srgbClr val="EB3C00"/>
              </a:solidFill>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7985" y="6473525"/>
            <a:ext cx="838747" cy="179122"/>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491" y="6453536"/>
            <a:ext cx="1618488" cy="202068"/>
          </a:xfrm>
          <a:prstGeom prst="rect">
            <a:avLst/>
          </a:prstGeom>
        </p:spPr>
      </p:pic>
    </p:spTree>
    <p:extLst>
      <p:ext uri="{BB962C8B-B14F-4D97-AF65-F5344CB8AC3E}">
        <p14:creationId xmlns:p14="http://schemas.microsoft.com/office/powerpoint/2010/main" val="303784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494B-BD98-4717-9A70-FE2EFC9DB7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06D4BE-664F-42A8-9D4A-F321D255D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B433AB-9232-421D-91FA-F6989603B4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E7CF71-8315-441A-A678-512AB05518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0BCFD9-256C-4A91-8EDE-BC97D65E92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92D4CF-42F1-4B08-B9E3-67AEA8913BB3}"/>
              </a:ext>
            </a:extLst>
          </p:cNvPr>
          <p:cNvSpPr>
            <a:spLocks noGrp="1"/>
          </p:cNvSpPr>
          <p:nvPr>
            <p:ph type="dt" sz="half" idx="10"/>
          </p:nvPr>
        </p:nvSpPr>
        <p:spPr/>
        <p:txBody>
          <a:bodyPr/>
          <a:lstStyle/>
          <a:p>
            <a:fld id="{2822D44B-0C9A-4138-907A-AA2523EFCA22}" type="datetime1">
              <a:rPr lang="en-US" smtClean="0"/>
              <a:t>11/22/2020</a:t>
            </a:fld>
            <a:endParaRPr lang="en-US"/>
          </a:p>
        </p:txBody>
      </p:sp>
      <p:sp>
        <p:nvSpPr>
          <p:cNvPr id="8" name="Footer Placeholder 7">
            <a:extLst>
              <a:ext uri="{FF2B5EF4-FFF2-40B4-BE49-F238E27FC236}">
                <a16:creationId xmlns:a16="http://schemas.microsoft.com/office/drawing/2014/main" id="{C98B6C8C-137F-401E-A359-5BC37A8CAE66}"/>
              </a:ext>
            </a:extLst>
          </p:cNvPr>
          <p:cNvSpPr>
            <a:spLocks noGrp="1"/>
          </p:cNvSpPr>
          <p:nvPr>
            <p:ph type="ftr" sz="quarter" idx="11"/>
          </p:nvPr>
        </p:nvSpPr>
        <p:spPr/>
        <p:txBody>
          <a:bodyPr/>
          <a:lstStyle/>
          <a:p>
            <a:r>
              <a:rPr lang="en-GB"/>
              <a:t>© All rights reserved Northampton Primary Academy Trust 2019</a:t>
            </a:r>
            <a:endParaRPr lang="en-US"/>
          </a:p>
        </p:txBody>
      </p:sp>
      <p:sp>
        <p:nvSpPr>
          <p:cNvPr id="9" name="Slide Number Placeholder 8">
            <a:extLst>
              <a:ext uri="{FF2B5EF4-FFF2-40B4-BE49-F238E27FC236}">
                <a16:creationId xmlns:a16="http://schemas.microsoft.com/office/drawing/2014/main" id="{1835C723-E9F9-4828-A480-D1661DCB0DA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5503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endParaRPr lang="en-US" sz="1800">
              <a:solidFill>
                <a:srgbClr val="FFFFFF"/>
              </a:solidFill>
            </a:endParaRPr>
          </a:p>
        </p:txBody>
      </p:sp>
      <p:sp>
        <p:nvSpPr>
          <p:cNvPr id="9" name="Title 1"/>
          <p:cNvSpPr>
            <a:spLocks noGrp="1"/>
          </p:cNvSpPr>
          <p:nvPr>
            <p:ph type="title" hasCustomPrompt="1"/>
          </p:nvPr>
        </p:nvSpPr>
        <p:spPr>
          <a:xfrm>
            <a:off x="978694" y="2017211"/>
            <a:ext cx="10237787" cy="1089529"/>
          </a:xfrm>
          <a:prstGeom prst="rect">
            <a:avLst/>
          </a:prstGeom>
        </p:spPr>
        <p:txBody>
          <a:bodyPr anchor="b" anchorCtr="0"/>
          <a:lstStyle>
            <a:lvl1pPr>
              <a:defRPr sz="7058" spc="-147"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69"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858905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78694" y="2017211"/>
            <a:ext cx="10237787" cy="1089529"/>
          </a:xfrm>
          <a:prstGeom prst="rect">
            <a:avLst/>
          </a:prstGeom>
        </p:spPr>
        <p:txBody>
          <a:bodyPr anchor="b" anchorCtr="0"/>
          <a:lstStyle>
            <a:lvl1pPr>
              <a:defRPr sz="7058" spc="-147" baseline="0">
                <a:solidFill>
                  <a:schemeClr val="bg1"/>
                </a:solidFill>
              </a:defRPr>
            </a:lvl1pPr>
          </a:lstStyle>
          <a:p>
            <a:r>
              <a:rPr lang="en-US"/>
              <a:t>Click to edit title style</a:t>
            </a:r>
          </a:p>
        </p:txBody>
      </p:sp>
      <p:sp>
        <p:nvSpPr>
          <p:cNvPr id="11"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69" baseline="0">
                <a:solidFill>
                  <a:schemeClr val="bg1"/>
                </a:solidFill>
                <a:latin typeface="+mj-lt"/>
              </a:defRPr>
            </a:lvl1pPr>
          </a:lstStyle>
          <a:p>
            <a:pPr lvl="0"/>
            <a:r>
              <a:rPr lang="en-US"/>
              <a:t>Subtitle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7985" y="6473525"/>
            <a:ext cx="838747" cy="179122"/>
          </a:xfrm>
          <a:prstGeom prst="rect">
            <a:avLst/>
          </a:prstGeom>
        </p:spPr>
      </p:pic>
    </p:spTree>
    <p:extLst>
      <p:ext uri="{BB962C8B-B14F-4D97-AF65-F5344CB8AC3E}">
        <p14:creationId xmlns:p14="http://schemas.microsoft.com/office/powerpoint/2010/main" val="199003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78694" y="2109544"/>
            <a:ext cx="10237787" cy="1089529"/>
          </a:xfrm>
          <a:prstGeom prst="rect">
            <a:avLst/>
          </a:prstGeom>
        </p:spPr>
        <p:txBody>
          <a:bodyPr anchor="t" anchorCtr="0"/>
          <a:lstStyle>
            <a:lvl1pPr>
              <a:defRPr sz="7058" spc="-147" baseline="0">
                <a:solidFill>
                  <a:srgbClr val="5D5D5D"/>
                </a:solidFill>
              </a:defRPr>
            </a:lvl1pPr>
          </a:lstStyle>
          <a:p>
            <a:r>
              <a:rPr lang="en-US"/>
              <a:t>Click to edit title style</a:t>
            </a:r>
          </a:p>
        </p:txBody>
      </p:sp>
      <p:sp>
        <p:nvSpPr>
          <p:cNvPr id="8" name="Text Placeholder 4"/>
          <p:cNvSpPr>
            <a:spLocks noGrp="1"/>
          </p:cNvSpPr>
          <p:nvPr>
            <p:ph type="body" sz="quarter" idx="12" hasCustomPrompt="1"/>
          </p:nvPr>
        </p:nvSpPr>
        <p:spPr>
          <a:xfrm>
            <a:off x="978694" y="3425826"/>
            <a:ext cx="10237787" cy="480131"/>
          </a:xfrm>
          <a:prstGeom prst="rect">
            <a:avLst/>
          </a:prstGeom>
        </p:spPr>
        <p:txBody>
          <a:bodyPr>
            <a:spAutoFit/>
          </a:bodyPr>
          <a:lstStyle>
            <a:lvl1pPr marL="0" indent="0">
              <a:spcBef>
                <a:spcPts val="0"/>
              </a:spcBef>
              <a:buNone/>
              <a:defRPr spc="-69" baseline="0">
                <a:solidFill>
                  <a:srgbClr val="5D5D5D"/>
                </a:solidFill>
                <a:latin typeface="+mj-lt"/>
              </a:defRPr>
            </a:lvl1pPr>
          </a:lstStyle>
          <a:p>
            <a:pPr lvl="0"/>
            <a:r>
              <a:rPr lang="en-US"/>
              <a:t>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spTree>
    <p:extLst>
      <p:ext uri="{BB962C8B-B14F-4D97-AF65-F5344CB8AC3E}">
        <p14:creationId xmlns:p14="http://schemas.microsoft.com/office/powerpoint/2010/main" val="12883862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09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78694" y="2109544"/>
            <a:ext cx="10237787" cy="1089529"/>
          </a:xfrm>
          <a:prstGeom prst="rect">
            <a:avLst/>
          </a:prstGeom>
        </p:spPr>
        <p:txBody>
          <a:bodyPr anchor="t" anchorCtr="0"/>
          <a:lstStyle>
            <a:lvl1pPr>
              <a:defRPr sz="7058" spc="-147" baseline="0">
                <a:solidFill>
                  <a:schemeClr val="bg1"/>
                </a:solidFill>
              </a:defRPr>
            </a:lvl1pPr>
          </a:lstStyle>
          <a:p>
            <a:r>
              <a:rPr lang="en-US"/>
              <a:t>Click to edit title style</a:t>
            </a:r>
          </a:p>
        </p:txBody>
      </p:sp>
      <p:sp>
        <p:nvSpPr>
          <p:cNvPr id="11" name="Text Placeholder 4"/>
          <p:cNvSpPr>
            <a:spLocks noGrp="1"/>
          </p:cNvSpPr>
          <p:nvPr>
            <p:ph type="body" sz="quarter" idx="12" hasCustomPrompt="1"/>
          </p:nvPr>
        </p:nvSpPr>
        <p:spPr>
          <a:xfrm>
            <a:off x="978694" y="3425826"/>
            <a:ext cx="10237787" cy="480131"/>
          </a:xfrm>
          <a:prstGeom prst="rect">
            <a:avLst/>
          </a:prstGeom>
        </p:spPr>
        <p:txBody>
          <a:bodyPr>
            <a:spAutoFit/>
          </a:bodyPr>
          <a:lstStyle>
            <a:lvl1pPr marL="0" indent="0">
              <a:spcBef>
                <a:spcPts val="0"/>
              </a:spcBef>
              <a:buNone/>
              <a:defRPr spc="-69"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1384794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78694" y="2109544"/>
            <a:ext cx="10237787" cy="1089529"/>
          </a:xfrm>
          <a:prstGeom prst="rect">
            <a:avLst/>
          </a:prstGeom>
        </p:spPr>
        <p:txBody>
          <a:bodyPr anchor="t" anchorCtr="0"/>
          <a:lstStyle>
            <a:lvl1pPr>
              <a:defRPr sz="7058" spc="-147"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4" y="3425826"/>
            <a:ext cx="10237787" cy="480131"/>
          </a:xfrm>
          <a:prstGeom prst="rect">
            <a:avLst/>
          </a:prstGeom>
        </p:spPr>
        <p:txBody>
          <a:bodyPr>
            <a:spAutoFit/>
          </a:bodyPr>
          <a:lstStyle>
            <a:lvl1pPr marL="0" indent="0">
              <a:spcBef>
                <a:spcPts val="0"/>
              </a:spcBef>
              <a:buNone/>
              <a:defRPr spc="-69"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3186988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78694" y="2109544"/>
            <a:ext cx="10237787" cy="1089529"/>
          </a:xfrm>
          <a:prstGeom prst="rect">
            <a:avLst/>
          </a:prstGeom>
        </p:spPr>
        <p:txBody>
          <a:bodyPr anchor="t" anchorCtr="0"/>
          <a:lstStyle>
            <a:lvl1pPr>
              <a:defRPr sz="7058" spc="-147"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4" y="3425826"/>
            <a:ext cx="10237787" cy="480131"/>
          </a:xfrm>
          <a:prstGeom prst="rect">
            <a:avLst/>
          </a:prstGeom>
        </p:spPr>
        <p:txBody>
          <a:bodyPr>
            <a:spAutoFit/>
          </a:bodyPr>
          <a:lstStyle>
            <a:lvl1pPr marL="0" indent="0">
              <a:spcBef>
                <a:spcPts val="0"/>
              </a:spcBef>
              <a:buNone/>
              <a:defRPr spc="-69"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1609055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78694" y="2109544"/>
            <a:ext cx="10237787" cy="1089529"/>
          </a:xfrm>
          <a:prstGeom prst="rect">
            <a:avLst/>
          </a:prstGeom>
        </p:spPr>
        <p:txBody>
          <a:bodyPr anchor="t" anchorCtr="0"/>
          <a:lstStyle>
            <a:lvl1pPr>
              <a:defRPr sz="7058" spc="-147" baseline="0">
                <a:solidFill>
                  <a:schemeClr val="bg1"/>
                </a:solidFill>
              </a:defRPr>
            </a:lvl1pPr>
          </a:lstStyle>
          <a:p>
            <a:r>
              <a:rPr lang="en-US"/>
              <a:t>Click to edit title style</a:t>
            </a:r>
          </a:p>
        </p:txBody>
      </p:sp>
      <p:sp>
        <p:nvSpPr>
          <p:cNvPr id="10" name="Text Placeholder 4"/>
          <p:cNvSpPr>
            <a:spLocks noGrp="1"/>
          </p:cNvSpPr>
          <p:nvPr>
            <p:ph type="body" sz="quarter" idx="12" hasCustomPrompt="1"/>
          </p:nvPr>
        </p:nvSpPr>
        <p:spPr>
          <a:xfrm>
            <a:off x="978694" y="3425826"/>
            <a:ext cx="10237787" cy="480131"/>
          </a:xfrm>
          <a:prstGeom prst="rect">
            <a:avLst/>
          </a:prstGeom>
        </p:spPr>
        <p:txBody>
          <a:bodyPr>
            <a:spAutoFit/>
          </a:bodyPr>
          <a:lstStyle>
            <a:lvl1pPr marL="0" indent="0">
              <a:spcBef>
                <a:spcPts val="0"/>
              </a:spcBef>
              <a:buNone/>
              <a:defRPr spc="-69" baseline="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1831444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701" y="1447803"/>
            <a:ext cx="5433533" cy="1200329"/>
          </a:xfrm>
          <a:prstGeom prst="rect">
            <a:avLst/>
          </a:prstGeom>
        </p:spPr>
        <p:txBody>
          <a:bodyPr>
            <a:spAutoFit/>
          </a:bodyPr>
          <a:lstStyle>
            <a:lvl1pPr marL="0" indent="0">
              <a:buNone/>
              <a:defRPr sz="3921" b="0" cap="none" baseline="0">
                <a:solidFill>
                  <a:schemeClr val="tx1"/>
                </a:solidFill>
                <a:latin typeface="+mj-lt"/>
              </a:defRPr>
            </a:lvl1pPr>
            <a:lvl2pPr marL="597486" indent="0">
              <a:buNone/>
              <a:defRPr sz="2647" b="1"/>
            </a:lvl2pPr>
            <a:lvl3pPr marL="1194973" indent="0">
              <a:buNone/>
              <a:defRPr sz="2353" b="1"/>
            </a:lvl3pPr>
            <a:lvl4pPr marL="1792459" indent="0">
              <a:buNone/>
              <a:defRPr sz="2059" b="1"/>
            </a:lvl4pPr>
            <a:lvl5pPr marL="2389945" indent="0">
              <a:buNone/>
              <a:defRPr sz="2059" b="1"/>
            </a:lvl5pPr>
            <a:lvl6pPr marL="2987432" indent="0">
              <a:buNone/>
              <a:defRPr sz="2059" b="1"/>
            </a:lvl6pPr>
            <a:lvl7pPr marL="3584918" indent="0">
              <a:buNone/>
              <a:defRPr sz="2059" b="1"/>
            </a:lvl7pPr>
            <a:lvl8pPr marL="4182404" indent="0">
              <a:buNone/>
              <a:defRPr sz="2059" b="1"/>
            </a:lvl8pPr>
            <a:lvl9pPr marL="4779891" indent="0">
              <a:buNone/>
              <a:defRPr sz="2059" b="1"/>
            </a:lvl9pPr>
          </a:lstStyle>
          <a:p>
            <a:pPr lvl="0"/>
            <a:r>
              <a:rPr lang="en-US"/>
              <a:t>Click to edit Master text styles.</a:t>
            </a:r>
          </a:p>
        </p:txBody>
      </p:sp>
      <p:sp>
        <p:nvSpPr>
          <p:cNvPr id="4" name="Content Placeholder 5"/>
          <p:cNvSpPr>
            <a:spLocks noGrp="1"/>
          </p:cNvSpPr>
          <p:nvPr>
            <p:ph sz="quarter" idx="13"/>
          </p:nvPr>
        </p:nvSpPr>
        <p:spPr>
          <a:xfrm>
            <a:off x="520701" y="2734985"/>
            <a:ext cx="5444165" cy="369332"/>
          </a:xfrm>
          <a:prstGeom prst="rect">
            <a:avLst/>
          </a:prstGeom>
        </p:spPr>
        <p:txBody>
          <a:bodyPr>
            <a:spAutoFit/>
          </a:bodyPr>
          <a:lstStyle>
            <a:lvl1pPr marL="0" indent="0">
              <a:spcBef>
                <a:spcPts val="1176"/>
              </a:spcBef>
              <a:buFont typeface="Arial" pitchFamily="34" charset="0"/>
              <a:buNone/>
              <a:defRPr lang="en-US" sz="1961" kern="1200" spc="0" dirty="0" smtClean="0">
                <a:gradFill>
                  <a:gsLst>
                    <a:gs pos="100000">
                      <a:schemeClr val="bg2"/>
                    </a:gs>
                    <a:gs pos="0">
                      <a:schemeClr val="bg2"/>
                    </a:gs>
                  </a:gsLst>
                  <a:lin ang="5400000" scaled="0"/>
                </a:gradFill>
                <a:latin typeface="+mn-lt"/>
                <a:ea typeface="+mn-ea"/>
                <a:cs typeface="Segoe UI" pitchFamily="34" charset="0"/>
              </a:defRPr>
            </a:lvl1pPr>
            <a:lvl2pPr marL="896229" indent="-373429">
              <a:defRPr lang="en-US" sz="2059" kern="1200" dirty="0" smtClean="0">
                <a:solidFill>
                  <a:schemeClr val="bg2">
                    <a:lumMod val="50000"/>
                  </a:schemeClr>
                </a:solidFill>
                <a:latin typeface="+mn-lt"/>
                <a:ea typeface="+mn-ea"/>
                <a:cs typeface="Arial" pitchFamily="34" charset="0"/>
              </a:defRPr>
            </a:lvl2pPr>
            <a:lvl3pPr marL="896229" indent="-224057">
              <a:defRPr lang="en-US" sz="1863" kern="1200" dirty="0" smtClean="0">
                <a:solidFill>
                  <a:schemeClr val="bg2">
                    <a:lumMod val="50000"/>
                  </a:schemeClr>
                </a:solidFill>
                <a:latin typeface="+mn-lt"/>
                <a:ea typeface="+mn-ea"/>
                <a:cs typeface="Arial" pitchFamily="34" charset="0"/>
              </a:defRPr>
            </a:lvl3pPr>
            <a:lvl4pPr marL="1194973" indent="-224057">
              <a:defRPr lang="en-US" sz="1568" kern="1200" dirty="0" smtClean="0">
                <a:solidFill>
                  <a:schemeClr val="bg2">
                    <a:lumMod val="50000"/>
                  </a:schemeClr>
                </a:solidFill>
                <a:latin typeface="+mn-lt"/>
                <a:ea typeface="+mn-ea"/>
                <a:cs typeface="Arial" pitchFamily="34" charset="0"/>
              </a:defRPr>
            </a:lvl4pPr>
            <a:lvl5pPr marL="1419030" indent="-224057">
              <a:defRPr lang="en-US" sz="1568" kern="1200" dirty="0">
                <a:solidFill>
                  <a:schemeClr val="bg2">
                    <a:lumMod val="50000"/>
                  </a:schemeClr>
                </a:solidFill>
                <a:latin typeface="+mn-lt"/>
                <a:ea typeface="+mn-ea"/>
                <a:cs typeface="Arial" pitchFamily="34" charset="0"/>
              </a:defRPr>
            </a:lvl5pPr>
            <a:lvl6pPr>
              <a:defRPr sz="2059"/>
            </a:lvl6pPr>
            <a:lvl7pPr>
              <a:defRPr sz="2059"/>
            </a:lvl7pPr>
            <a:lvl8pPr>
              <a:defRPr sz="2059"/>
            </a:lvl8pPr>
            <a:lvl9pPr>
              <a:defRPr sz="2059"/>
            </a:lvl9pPr>
          </a:lstStyle>
          <a:p>
            <a:pPr lvl="0"/>
            <a:r>
              <a:rPr lang="en-US"/>
              <a:t>Click to edit Master text styles</a:t>
            </a:r>
          </a:p>
        </p:txBody>
      </p:sp>
      <p:sp>
        <p:nvSpPr>
          <p:cNvPr id="5" name="Picture Placeholder 3"/>
          <p:cNvSpPr>
            <a:spLocks noGrp="1"/>
          </p:cNvSpPr>
          <p:nvPr>
            <p:ph type="pic" sz="quarter" idx="14" hasCustomPrompt="1"/>
          </p:nvPr>
        </p:nvSpPr>
        <p:spPr>
          <a:xfrm>
            <a:off x="6208713" y="3188936"/>
            <a:ext cx="5980112" cy="480131"/>
          </a:xfrm>
        </p:spPr>
        <p:txBody>
          <a:bodyPr lIns="182880" anchor="ctr"/>
          <a:lstStyle>
            <a:lvl1pPr marL="0" indent="0" algn="l">
              <a:buNone/>
              <a:defRPr/>
            </a:lvl1pPr>
          </a:lstStyle>
          <a:p>
            <a:r>
              <a:rPr lang="en-US"/>
              <a:t>Click to 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spTree>
    <p:extLst>
      <p:ext uri="{BB962C8B-B14F-4D97-AF65-F5344CB8AC3E}">
        <p14:creationId xmlns:p14="http://schemas.microsoft.com/office/powerpoint/2010/main" val="40149304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12628"/>
            <a:ext cx="12192000" cy="996170"/>
          </a:xfrm>
        </p:spPr>
        <p:txBody>
          <a:bodyPr lIns="182880" anchor="ctr"/>
          <a:lstStyle>
            <a:lvl1pPr marL="0" indent="0" algn="l">
              <a:buNone/>
              <a:defRPr/>
            </a:lvl1pPr>
          </a:lstStyle>
          <a:p>
            <a:r>
              <a:rPr lang="en-US"/>
              <a:t>	Click to insert photo.</a:t>
            </a:r>
          </a:p>
          <a:p>
            <a:r>
              <a:rPr lang="en-US"/>
              <a:t>	(layer sent to back)</a:t>
            </a:r>
          </a:p>
        </p:txBody>
      </p:sp>
      <p:sp>
        <p:nvSpPr>
          <p:cNvPr id="4" name="Title 1"/>
          <p:cNvSpPr>
            <a:spLocks noGrp="1"/>
          </p:cNvSpPr>
          <p:nvPr>
            <p:ph type="title" hasCustomPrompt="1"/>
          </p:nvPr>
        </p:nvSpPr>
        <p:spPr>
          <a:xfrm>
            <a:off x="406831" y="469557"/>
            <a:ext cx="5206379" cy="1830496"/>
          </a:xfrm>
          <a:solidFill>
            <a:srgbClr val="EB3E1B">
              <a:alpha val="80000"/>
            </a:srgbClr>
          </a:solidFill>
          <a:ln>
            <a:noFill/>
          </a:ln>
        </p:spPr>
        <p:txBody>
          <a:bodyPr>
            <a:noAutofit/>
          </a:bodyPr>
          <a:lstStyle>
            <a:lvl1pPr>
              <a:defRPr sz="4705" baseline="0">
                <a:solidFill>
                  <a:schemeClr val="bg1"/>
                </a:solidFill>
              </a:defRPr>
            </a:lvl1pPr>
          </a:lstStyle>
          <a:p>
            <a:r>
              <a:rPr lang="en-US"/>
              <a:t> Title of Slide here…</a:t>
            </a:r>
          </a:p>
        </p:txBody>
      </p:sp>
      <p:sp>
        <p:nvSpPr>
          <p:cNvPr id="5" name="Text Placeholder 2"/>
          <p:cNvSpPr>
            <a:spLocks noGrp="1"/>
          </p:cNvSpPr>
          <p:nvPr>
            <p:ph type="body" idx="1" hasCustomPrompt="1"/>
          </p:nvPr>
        </p:nvSpPr>
        <p:spPr>
          <a:xfrm>
            <a:off x="406831" y="2300053"/>
            <a:ext cx="5206379" cy="3692974"/>
          </a:xfrm>
          <a:solidFill>
            <a:srgbClr val="EB3E1B">
              <a:alpha val="80000"/>
            </a:srgbClr>
          </a:solidFill>
          <a:ln>
            <a:noFill/>
          </a:ln>
        </p:spPr>
        <p:txBody>
          <a:bodyPr>
            <a:noAutofit/>
          </a:bodyPr>
          <a:lstStyle>
            <a:lvl1pPr marL="0" indent="0">
              <a:buNone/>
              <a:defRPr sz="2353" baseline="0">
                <a:solidFill>
                  <a:schemeClr val="bg1"/>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   Click to edit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3" y="6441176"/>
            <a:ext cx="830329" cy="176303"/>
          </a:xfrm>
          <a:prstGeom prst="rect">
            <a:avLst/>
          </a:prstGeom>
        </p:spPr>
      </p:pic>
    </p:spTree>
    <p:extLst>
      <p:ext uri="{BB962C8B-B14F-4D97-AF65-F5344CB8AC3E}">
        <p14:creationId xmlns:p14="http://schemas.microsoft.com/office/powerpoint/2010/main" val="3170706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AE07-9A86-4EB2-912A-ACAF6F383C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FE4422-847F-48C4-959B-62C8F1CC4CD2}"/>
              </a:ext>
            </a:extLst>
          </p:cNvPr>
          <p:cNvSpPr>
            <a:spLocks noGrp="1"/>
          </p:cNvSpPr>
          <p:nvPr>
            <p:ph type="dt" sz="half" idx="10"/>
          </p:nvPr>
        </p:nvSpPr>
        <p:spPr/>
        <p:txBody>
          <a:bodyPr/>
          <a:lstStyle/>
          <a:p>
            <a:fld id="{22F547E3-31A9-4B75-BCF8-A526BB561611}" type="datetime1">
              <a:rPr lang="en-US" smtClean="0"/>
              <a:t>11/22/2020</a:t>
            </a:fld>
            <a:endParaRPr lang="en-US"/>
          </a:p>
        </p:txBody>
      </p:sp>
      <p:sp>
        <p:nvSpPr>
          <p:cNvPr id="4" name="Footer Placeholder 3">
            <a:extLst>
              <a:ext uri="{FF2B5EF4-FFF2-40B4-BE49-F238E27FC236}">
                <a16:creationId xmlns:a16="http://schemas.microsoft.com/office/drawing/2014/main" id="{C381E30D-D1BF-46DF-A45A-5240ED71EA64}"/>
              </a:ext>
            </a:extLst>
          </p:cNvPr>
          <p:cNvSpPr>
            <a:spLocks noGrp="1"/>
          </p:cNvSpPr>
          <p:nvPr>
            <p:ph type="ftr" sz="quarter" idx="11"/>
          </p:nvPr>
        </p:nvSpPr>
        <p:spPr/>
        <p:txBody>
          <a:bodyPr/>
          <a:lstStyle/>
          <a:p>
            <a:r>
              <a:rPr lang="en-GB"/>
              <a:t>© All rights reserved Northampton Primary Academy Trust 2019</a:t>
            </a:r>
            <a:endParaRPr lang="en-US"/>
          </a:p>
        </p:txBody>
      </p:sp>
      <p:sp>
        <p:nvSpPr>
          <p:cNvPr id="5" name="Slide Number Placeholder 4">
            <a:extLst>
              <a:ext uri="{FF2B5EF4-FFF2-40B4-BE49-F238E27FC236}">
                <a16:creationId xmlns:a16="http://schemas.microsoft.com/office/drawing/2014/main" id="{7E37FB54-A969-4C80-B861-A05FEA3F7462}"/>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11815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78695" y="2109544"/>
            <a:ext cx="10237787" cy="1089529"/>
          </a:xfrm>
          <a:prstGeom prst="rect">
            <a:avLst/>
          </a:prstGeom>
        </p:spPr>
        <p:txBody>
          <a:bodyPr anchor="t" anchorCtr="0"/>
          <a:lstStyle>
            <a:lvl1pPr>
              <a:defRPr sz="7196" spc="-150" baseline="0">
                <a:solidFill>
                  <a:schemeClr val="bg2"/>
                </a:solidFill>
              </a:defRPr>
            </a:lvl1pPr>
          </a:lstStyle>
          <a:p>
            <a:r>
              <a:rPr lang="en-US"/>
              <a:t>Click to edit title style</a:t>
            </a:r>
          </a:p>
        </p:txBody>
      </p:sp>
      <p:sp>
        <p:nvSpPr>
          <p:cNvPr id="6" name="Text Placeholder 4"/>
          <p:cNvSpPr>
            <a:spLocks noGrp="1"/>
          </p:cNvSpPr>
          <p:nvPr>
            <p:ph type="body" sz="quarter" idx="12" hasCustomPrompt="1"/>
          </p:nvPr>
        </p:nvSpPr>
        <p:spPr>
          <a:xfrm>
            <a:off x="978695" y="3425825"/>
            <a:ext cx="10237787" cy="498598"/>
          </a:xfrm>
          <a:prstGeom prst="rect">
            <a:avLst/>
          </a:prstGeom>
        </p:spPr>
        <p:txBody>
          <a:bodyPr>
            <a:noAutofit/>
          </a:bodyPr>
          <a:lstStyle>
            <a:lvl1pPr marL="0" indent="0">
              <a:spcBef>
                <a:spcPts val="0"/>
              </a:spcBef>
              <a:buNone/>
              <a:defRPr spc="-70" baseline="0">
                <a:solidFill>
                  <a:schemeClr val="bg2"/>
                </a:solidFill>
                <a:latin typeface="+mj-lt"/>
              </a:defRPr>
            </a:lvl1pPr>
          </a:lstStyle>
          <a:p>
            <a:pPr lvl="0"/>
            <a:r>
              <a:rPr lang="en-US"/>
              <a:t>Subtitle</a:t>
            </a:r>
          </a:p>
        </p:txBody>
      </p:sp>
    </p:spTree>
    <p:extLst>
      <p:ext uri="{BB962C8B-B14F-4D97-AF65-F5344CB8AC3E}">
        <p14:creationId xmlns:p14="http://schemas.microsoft.com/office/powerpoint/2010/main" val="34955319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55231" y="560008"/>
            <a:ext cx="11261499" cy="770980"/>
          </a:xfrm>
        </p:spPr>
        <p:txBody>
          <a:bodyPr wrap="square">
            <a:spAutoFit/>
          </a:bodyPr>
          <a:lstStyle>
            <a:lvl1pPr>
              <a:defRPr sz="4900">
                <a:solidFill>
                  <a:schemeClr val="tx1"/>
                </a:solidFill>
              </a:defRPr>
            </a:lvl1pPr>
          </a:lstStyle>
          <a:p>
            <a:r>
              <a:rPr lang="en-US"/>
              <a:t>Title of Slide here…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392" y="6441175"/>
            <a:ext cx="830329" cy="176303"/>
          </a:xfrm>
          <a:prstGeom prst="rect">
            <a:avLst/>
          </a:prstGeom>
        </p:spPr>
      </p:pic>
    </p:spTree>
    <p:extLst>
      <p:ext uri="{BB962C8B-B14F-4D97-AF65-F5344CB8AC3E}">
        <p14:creationId xmlns:p14="http://schemas.microsoft.com/office/powerpoint/2010/main" val="1621782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5220154"/>
            <a:ext cx="11337532" cy="1325563"/>
          </a:xfrm>
        </p:spPr>
        <p:txBody>
          <a:bodyPr>
            <a:normAutofit/>
          </a:bodyPr>
          <a:lstStyle>
            <a:lvl1pPr>
              <a:defRPr sz="3600">
                <a:solidFill>
                  <a:schemeClr val="tx1">
                    <a:lumMod val="50000"/>
                    <a:lumOff val="50000"/>
                  </a:schemeClr>
                </a:solidFill>
              </a:defRPr>
            </a:lvl1pPr>
          </a:lstStyle>
          <a:p>
            <a:r>
              <a:rPr lang="en-US"/>
              <a:t>CLICK TO EDIT MASTER TITLE STYLE</a:t>
            </a:r>
          </a:p>
        </p:txBody>
      </p:sp>
      <p:sp>
        <p:nvSpPr>
          <p:cNvPr id="6" name="Rectangle 5"/>
          <p:cNvSpPr/>
          <p:nvPr userDrawn="1"/>
        </p:nvSpPr>
        <p:spPr>
          <a:xfrm>
            <a:off x="0" y="0"/>
            <a:ext cx="12192000" cy="5029200"/>
          </a:xfrm>
          <a:prstGeom prst="rect">
            <a:avLst/>
          </a:prstGeom>
          <a:pattFill prst="lgCheck">
            <a:fgClr>
              <a:schemeClr val="bg2"/>
            </a:fgClr>
            <a:bgClr>
              <a:schemeClr val="bg1"/>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43635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F3DE17-6161-4CFB-95E9-B5C3F5AED0E3}" type="datetime1">
              <a:rPr lang="en-US" smtClean="0"/>
              <a:t>11/22/2020</a:t>
            </a:fld>
            <a:endParaRPr lang="en-GB"/>
          </a:p>
        </p:txBody>
      </p:sp>
      <p:sp>
        <p:nvSpPr>
          <p:cNvPr id="5" name="Footer Placeholder 4"/>
          <p:cNvSpPr>
            <a:spLocks noGrp="1"/>
          </p:cNvSpPr>
          <p:nvPr>
            <p:ph type="ftr" sz="quarter" idx="11"/>
          </p:nvPr>
        </p:nvSpPr>
        <p:spPr/>
        <p:txBody>
          <a:bodyPr/>
          <a:lstStyle/>
          <a:p>
            <a:r>
              <a:rPr lang="en-GB"/>
              <a:t>© All rights reserved Northampton Primary Academy Trust 2019</a:t>
            </a:r>
          </a:p>
        </p:txBody>
      </p:sp>
      <p:sp>
        <p:nvSpPr>
          <p:cNvPr id="6" name="Slide Number Placeholder 5"/>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3100513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1E3C78-D35E-41AD-A851-CEE187A78DB3}" type="datetime1">
              <a:rPr lang="en-US" smtClean="0"/>
              <a:t>11/22/2020</a:t>
            </a:fld>
            <a:endParaRPr lang="en-GB"/>
          </a:p>
        </p:txBody>
      </p:sp>
      <p:sp>
        <p:nvSpPr>
          <p:cNvPr id="5" name="Footer Placeholder 4"/>
          <p:cNvSpPr>
            <a:spLocks noGrp="1"/>
          </p:cNvSpPr>
          <p:nvPr>
            <p:ph type="ftr" sz="quarter" idx="11"/>
          </p:nvPr>
        </p:nvSpPr>
        <p:spPr/>
        <p:txBody>
          <a:bodyPr/>
          <a:lstStyle/>
          <a:p>
            <a:r>
              <a:rPr lang="en-GB"/>
              <a:t>© All rights reserved Northampton Primary Academy Trust 2019</a:t>
            </a:r>
          </a:p>
        </p:txBody>
      </p:sp>
      <p:sp>
        <p:nvSpPr>
          <p:cNvPr id="6" name="Slide Number Placeholder 5"/>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3628102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3E8F73-45EC-4D04-8884-A335D94F144A}" type="datetime1">
              <a:rPr lang="en-US" smtClean="0"/>
              <a:t>11/22/2020</a:t>
            </a:fld>
            <a:endParaRPr lang="en-GB"/>
          </a:p>
        </p:txBody>
      </p:sp>
      <p:sp>
        <p:nvSpPr>
          <p:cNvPr id="8" name="Footer Placeholder 7"/>
          <p:cNvSpPr>
            <a:spLocks noGrp="1"/>
          </p:cNvSpPr>
          <p:nvPr>
            <p:ph type="ftr" sz="quarter" idx="11"/>
          </p:nvPr>
        </p:nvSpPr>
        <p:spPr/>
        <p:txBody>
          <a:bodyPr/>
          <a:lstStyle/>
          <a:p>
            <a:r>
              <a:rPr lang="en-GB"/>
              <a:t>© All rights reserved Northampton Primary Academy Trust 2019</a:t>
            </a:r>
          </a:p>
        </p:txBody>
      </p:sp>
      <p:sp>
        <p:nvSpPr>
          <p:cNvPr id="9" name="Slide Number Placeholder 8"/>
          <p:cNvSpPr>
            <a:spLocks noGrp="1"/>
          </p:cNvSpPr>
          <p:nvPr>
            <p:ph type="sldNum" sz="quarter" idx="12"/>
          </p:nvPr>
        </p:nvSpPr>
        <p:spPr/>
        <p:txBody>
          <a:bodyPr/>
          <a:lstStyle/>
          <a:p>
            <a:fld id="{FE089700-D48D-4F76-8CF5-20167ED744AE}" type="slidenum">
              <a:rPr lang="en-GB" smtClean="0"/>
              <a:t>‹#›</a:t>
            </a:fld>
            <a:endParaRPr lang="en-GB"/>
          </a:p>
        </p:txBody>
      </p:sp>
    </p:spTree>
    <p:extLst>
      <p:ext uri="{BB962C8B-B14F-4D97-AF65-F5344CB8AC3E}">
        <p14:creationId xmlns:p14="http://schemas.microsoft.com/office/powerpoint/2010/main" val="119491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CB2E3-0FF6-4C70-8DEF-778F0FE365F0}"/>
              </a:ext>
            </a:extLst>
          </p:cNvPr>
          <p:cNvSpPr>
            <a:spLocks noGrp="1"/>
          </p:cNvSpPr>
          <p:nvPr>
            <p:ph type="dt" sz="half" idx="10"/>
          </p:nvPr>
        </p:nvSpPr>
        <p:spPr/>
        <p:txBody>
          <a:bodyPr/>
          <a:lstStyle/>
          <a:p>
            <a:fld id="{F52008FC-3AC2-4F06-BBB8-015F5CA582AB}" type="datetime1">
              <a:rPr lang="en-US" smtClean="0"/>
              <a:t>11/22/2020</a:t>
            </a:fld>
            <a:endParaRPr lang="en-US"/>
          </a:p>
        </p:txBody>
      </p:sp>
      <p:sp>
        <p:nvSpPr>
          <p:cNvPr id="3" name="Footer Placeholder 2">
            <a:extLst>
              <a:ext uri="{FF2B5EF4-FFF2-40B4-BE49-F238E27FC236}">
                <a16:creationId xmlns:a16="http://schemas.microsoft.com/office/drawing/2014/main" id="{08BBBC9F-8B03-474F-9BFC-09072D1DF9D3}"/>
              </a:ext>
            </a:extLst>
          </p:cNvPr>
          <p:cNvSpPr>
            <a:spLocks noGrp="1"/>
          </p:cNvSpPr>
          <p:nvPr>
            <p:ph type="ftr" sz="quarter" idx="11"/>
          </p:nvPr>
        </p:nvSpPr>
        <p:spPr/>
        <p:txBody>
          <a:bodyPr/>
          <a:lstStyle/>
          <a:p>
            <a:r>
              <a:rPr lang="en-GB"/>
              <a:t>© All rights reserved Northampton Primary Academy Trust 2019</a:t>
            </a:r>
            <a:endParaRPr lang="en-US"/>
          </a:p>
        </p:txBody>
      </p:sp>
      <p:sp>
        <p:nvSpPr>
          <p:cNvPr id="4" name="Slide Number Placeholder 3">
            <a:extLst>
              <a:ext uri="{FF2B5EF4-FFF2-40B4-BE49-F238E27FC236}">
                <a16:creationId xmlns:a16="http://schemas.microsoft.com/office/drawing/2014/main" id="{D7D72C3C-E562-45A2-A07B-9B95FCBF8C3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0176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F623-BFF8-4670-B8BD-2977E1D93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CACC73-D8F5-4F13-AB17-AC1DD148A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8D0FF5-5262-4037-9609-7D250E95D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7C0F8A-C2B9-441E-AAF5-716FFF8AB58E}"/>
              </a:ext>
            </a:extLst>
          </p:cNvPr>
          <p:cNvSpPr>
            <a:spLocks noGrp="1"/>
          </p:cNvSpPr>
          <p:nvPr>
            <p:ph type="dt" sz="half" idx="10"/>
          </p:nvPr>
        </p:nvSpPr>
        <p:spPr/>
        <p:txBody>
          <a:bodyPr/>
          <a:lstStyle/>
          <a:p>
            <a:fld id="{39CAF126-00E7-4961-9E5F-2C90C6FD324E}" type="datetime1">
              <a:rPr lang="en-US" smtClean="0"/>
              <a:t>11/22/2020</a:t>
            </a:fld>
            <a:endParaRPr lang="en-US"/>
          </a:p>
        </p:txBody>
      </p:sp>
      <p:sp>
        <p:nvSpPr>
          <p:cNvPr id="6" name="Footer Placeholder 5">
            <a:extLst>
              <a:ext uri="{FF2B5EF4-FFF2-40B4-BE49-F238E27FC236}">
                <a16:creationId xmlns:a16="http://schemas.microsoft.com/office/drawing/2014/main" id="{14EDB947-D356-46D7-9C8B-221D150D441F}"/>
              </a:ext>
            </a:extLst>
          </p:cNvPr>
          <p:cNvSpPr>
            <a:spLocks noGrp="1"/>
          </p:cNvSpPr>
          <p:nvPr>
            <p:ph type="ftr" sz="quarter" idx="11"/>
          </p:nvPr>
        </p:nvSpPr>
        <p:spPr/>
        <p:txBody>
          <a:bodyPr/>
          <a:lstStyle/>
          <a:p>
            <a:r>
              <a:rPr lang="en-GB"/>
              <a:t>© All rights reserved Northampton Primary Academy Trust 2019</a:t>
            </a:r>
            <a:endParaRPr lang="en-US"/>
          </a:p>
        </p:txBody>
      </p:sp>
      <p:sp>
        <p:nvSpPr>
          <p:cNvPr id="7" name="Slide Number Placeholder 6">
            <a:extLst>
              <a:ext uri="{FF2B5EF4-FFF2-40B4-BE49-F238E27FC236}">
                <a16:creationId xmlns:a16="http://schemas.microsoft.com/office/drawing/2014/main" id="{F88CD09B-1499-437B-9C55-799D36E8D32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613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8E97-0DDA-4234-9AA5-55FE1AE1D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ABF849-091E-431F-95F6-002242459B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87EE9B-5BF8-4112-A92E-DB2BDEAD9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43B597-0450-47DF-9D64-C93D5A6EEDD3}"/>
              </a:ext>
            </a:extLst>
          </p:cNvPr>
          <p:cNvSpPr>
            <a:spLocks noGrp="1"/>
          </p:cNvSpPr>
          <p:nvPr>
            <p:ph type="dt" sz="half" idx="10"/>
          </p:nvPr>
        </p:nvSpPr>
        <p:spPr/>
        <p:txBody>
          <a:bodyPr/>
          <a:lstStyle/>
          <a:p>
            <a:fld id="{73C22ABC-BED1-4DB5-BB70-5F81E056C354}" type="datetime1">
              <a:rPr lang="en-US" smtClean="0"/>
              <a:t>11/22/2020</a:t>
            </a:fld>
            <a:endParaRPr lang="en-US"/>
          </a:p>
        </p:txBody>
      </p:sp>
      <p:sp>
        <p:nvSpPr>
          <p:cNvPr id="6" name="Footer Placeholder 5">
            <a:extLst>
              <a:ext uri="{FF2B5EF4-FFF2-40B4-BE49-F238E27FC236}">
                <a16:creationId xmlns:a16="http://schemas.microsoft.com/office/drawing/2014/main" id="{8517FB64-88FE-4C4E-BC93-692164320737}"/>
              </a:ext>
            </a:extLst>
          </p:cNvPr>
          <p:cNvSpPr>
            <a:spLocks noGrp="1"/>
          </p:cNvSpPr>
          <p:nvPr>
            <p:ph type="ftr" sz="quarter" idx="11"/>
          </p:nvPr>
        </p:nvSpPr>
        <p:spPr/>
        <p:txBody>
          <a:bodyPr/>
          <a:lstStyle/>
          <a:p>
            <a:r>
              <a:rPr lang="en-GB"/>
              <a:t>© All rights reserved Northampton Primary Academy Trust 2019</a:t>
            </a:r>
            <a:endParaRPr lang="en-US"/>
          </a:p>
        </p:txBody>
      </p:sp>
      <p:sp>
        <p:nvSpPr>
          <p:cNvPr id="7" name="Slide Number Placeholder 6">
            <a:extLst>
              <a:ext uri="{FF2B5EF4-FFF2-40B4-BE49-F238E27FC236}">
                <a16:creationId xmlns:a16="http://schemas.microsoft.com/office/drawing/2014/main" id="{18E1B2AB-6A13-47DA-A6FC-8EE5F8F5C80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40237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31303-40DF-4354-80D3-4AD299E2A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568ABF-654A-4685-89BD-1E0BB0292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84234-F9B1-4C3E-AACE-3F9A91B2B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ED1F-360E-465C-96BE-63E25017B902}" type="datetime1">
              <a:rPr lang="en-US" smtClean="0"/>
              <a:t>11/22/2020</a:t>
            </a:fld>
            <a:endParaRPr lang="en-US"/>
          </a:p>
        </p:txBody>
      </p:sp>
      <p:sp>
        <p:nvSpPr>
          <p:cNvPr id="5" name="Footer Placeholder 4">
            <a:extLst>
              <a:ext uri="{FF2B5EF4-FFF2-40B4-BE49-F238E27FC236}">
                <a16:creationId xmlns:a16="http://schemas.microsoft.com/office/drawing/2014/main" id="{3109C323-EE66-44DE-ACDC-EEEFE01FB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All rights reserved Northampton Primary Academy Trust 2019</a:t>
            </a:r>
            <a:endParaRPr lang="en-US"/>
          </a:p>
        </p:txBody>
      </p:sp>
      <p:sp>
        <p:nvSpPr>
          <p:cNvPr id="6" name="Slide Number Placeholder 5">
            <a:extLst>
              <a:ext uri="{FF2B5EF4-FFF2-40B4-BE49-F238E27FC236}">
                <a16:creationId xmlns:a16="http://schemas.microsoft.com/office/drawing/2014/main" id="{6EA263F0-D109-4EDF-9520-77C951413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54262606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472" y="291069"/>
            <a:ext cx="10515600" cy="642292"/>
          </a:xfrm>
          <a:prstGeom prst="rect">
            <a:avLst/>
          </a:prstGeom>
        </p:spPr>
        <p:txBody>
          <a:bodyPr vert="horz" lIns="91440" tIns="45720" rIns="91440" bIns="45720" rtlCol="0" anchor="t" anchorCtr="0">
            <a:spAutoFit/>
          </a:bodyPr>
          <a:lstStyle/>
          <a:p>
            <a:r>
              <a:rPr lang="en-US"/>
              <a:t>Click to edit Master title style</a:t>
            </a:r>
          </a:p>
        </p:txBody>
      </p:sp>
      <p:sp>
        <p:nvSpPr>
          <p:cNvPr id="3" name="Text Placeholder 2"/>
          <p:cNvSpPr>
            <a:spLocks noGrp="1"/>
          </p:cNvSpPr>
          <p:nvPr>
            <p:ph type="body" idx="1"/>
          </p:nvPr>
        </p:nvSpPr>
        <p:spPr>
          <a:xfrm>
            <a:off x="269239" y="1187623"/>
            <a:ext cx="10515600" cy="1478995"/>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3081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dt="0"/>
  <p:txStyles>
    <p:titleStyle>
      <a:lvl1pPr algn="l" defTabSz="672290" rtl="0" eaLnBrk="1" latinLnBrk="0" hangingPunct="1">
        <a:lnSpc>
          <a:spcPct val="90000"/>
        </a:lnSpc>
        <a:spcBef>
          <a:spcPct val="0"/>
        </a:spcBef>
        <a:buNone/>
        <a:defRPr sz="3971" kern="1200">
          <a:solidFill>
            <a:schemeClr val="tx1"/>
          </a:solidFill>
          <a:latin typeface="Segoe UI Light" panose="020B0502040204020203" pitchFamily="34" charset="0"/>
          <a:ea typeface="+mj-ea"/>
          <a:cs typeface="Segoe UI Light" panose="020B0502040204020203" pitchFamily="34" charset="0"/>
        </a:defRPr>
      </a:lvl1pPr>
    </p:titleStyle>
    <p:bodyStyle>
      <a:lvl1pPr marL="168073" indent="-168073" algn="l" defTabSz="672290" rtl="0" eaLnBrk="1" latinLnBrk="0" hangingPunct="1">
        <a:lnSpc>
          <a:spcPct val="90000"/>
        </a:lnSpc>
        <a:spcBef>
          <a:spcPts val="735"/>
        </a:spcBef>
        <a:buFont typeface="Arial" panose="020B0604020202020204" pitchFamily="34" charset="0"/>
        <a:buChar char="•"/>
        <a:defRPr sz="2059" kern="1200">
          <a:solidFill>
            <a:schemeClr val="bg2"/>
          </a:solidFill>
          <a:latin typeface="Segoe UI Light" panose="020B0502040204020203" pitchFamily="34" charset="0"/>
          <a:ea typeface="+mn-ea"/>
          <a:cs typeface="Segoe UI Light" panose="020B0502040204020203" pitchFamily="34" charset="0"/>
        </a:defRPr>
      </a:lvl1pPr>
      <a:lvl2pPr marL="504218" indent="-168073" algn="l" defTabSz="672290" rtl="0" eaLnBrk="1" latinLnBrk="0" hangingPunct="1">
        <a:lnSpc>
          <a:spcPct val="90000"/>
        </a:lnSpc>
        <a:spcBef>
          <a:spcPts val="368"/>
        </a:spcBef>
        <a:buFont typeface="Arial" panose="020B0604020202020204" pitchFamily="34" charset="0"/>
        <a:buChar char="•"/>
        <a:defRPr sz="1765" kern="1200">
          <a:solidFill>
            <a:schemeClr val="bg2"/>
          </a:solidFill>
          <a:latin typeface="Segoe UI Light" panose="020B0502040204020203" pitchFamily="34" charset="0"/>
          <a:ea typeface="+mn-ea"/>
          <a:cs typeface="Segoe UI Light" panose="020B0502040204020203" pitchFamily="34" charset="0"/>
        </a:defRPr>
      </a:lvl2pPr>
      <a:lvl3pPr marL="840362" indent="-168073" algn="l" defTabSz="672290" rtl="0" eaLnBrk="1" latinLnBrk="0" hangingPunct="1">
        <a:lnSpc>
          <a:spcPct val="90000"/>
        </a:lnSpc>
        <a:spcBef>
          <a:spcPts val="368"/>
        </a:spcBef>
        <a:buFont typeface="Arial" panose="020B0604020202020204" pitchFamily="34" charset="0"/>
        <a:buChar char="•"/>
        <a:defRPr sz="1765" kern="1200">
          <a:solidFill>
            <a:schemeClr val="bg2"/>
          </a:solidFill>
          <a:latin typeface="Segoe UI Light" panose="020B0502040204020203" pitchFamily="34" charset="0"/>
          <a:ea typeface="+mn-ea"/>
          <a:cs typeface="Segoe UI Light" panose="020B0502040204020203" pitchFamily="34" charset="0"/>
        </a:defRPr>
      </a:lvl3pPr>
      <a:lvl4pPr marL="1176507" indent="-168073" algn="l" defTabSz="672290" rtl="0" eaLnBrk="1" latinLnBrk="0" hangingPunct="1">
        <a:lnSpc>
          <a:spcPct val="90000"/>
        </a:lnSpc>
        <a:spcBef>
          <a:spcPts val="368"/>
        </a:spcBef>
        <a:buFont typeface="Arial" panose="020B0604020202020204" pitchFamily="34" charset="0"/>
        <a:buChar char="•"/>
        <a:defRPr sz="1471" kern="1200">
          <a:solidFill>
            <a:schemeClr val="bg2"/>
          </a:solidFill>
          <a:latin typeface="Segoe UI Light" panose="020B0502040204020203" pitchFamily="34" charset="0"/>
          <a:ea typeface="+mn-ea"/>
          <a:cs typeface="Segoe UI Light" panose="020B0502040204020203" pitchFamily="34" charset="0"/>
        </a:defRPr>
      </a:lvl4pPr>
      <a:lvl5pPr marL="1512652" indent="-168073" algn="l" defTabSz="672290" rtl="0" eaLnBrk="1" latinLnBrk="0" hangingPunct="1">
        <a:lnSpc>
          <a:spcPct val="90000"/>
        </a:lnSpc>
        <a:spcBef>
          <a:spcPts val="368"/>
        </a:spcBef>
        <a:buFont typeface="Arial" panose="020B0604020202020204" pitchFamily="34" charset="0"/>
        <a:buChar char="•"/>
        <a:defRPr sz="1471" kern="1200">
          <a:solidFill>
            <a:schemeClr val="bg2"/>
          </a:solidFill>
          <a:latin typeface="Segoe UI Light" panose="020B0502040204020203" pitchFamily="34" charset="0"/>
          <a:ea typeface="+mn-ea"/>
          <a:cs typeface="Segoe UI Light" panose="020B0502040204020203" pitchFamily="34" charset="0"/>
        </a:defRPr>
      </a:lvl5pPr>
      <a:lvl6pPr marL="1848797" indent="-168073" algn="l" defTabSz="672290" rtl="0" eaLnBrk="1" latinLnBrk="0" hangingPunct="1">
        <a:lnSpc>
          <a:spcPct val="90000"/>
        </a:lnSpc>
        <a:spcBef>
          <a:spcPts val="368"/>
        </a:spcBef>
        <a:buFont typeface="Arial" panose="020B0604020202020204" pitchFamily="34" charset="0"/>
        <a:buChar char="•"/>
        <a:defRPr sz="1324" kern="1200">
          <a:solidFill>
            <a:schemeClr val="tx1"/>
          </a:solidFill>
          <a:latin typeface="+mn-lt"/>
          <a:ea typeface="+mn-ea"/>
          <a:cs typeface="+mn-cs"/>
        </a:defRPr>
      </a:lvl6pPr>
      <a:lvl7pPr marL="2184942" indent="-168073" algn="l" defTabSz="672290" rtl="0" eaLnBrk="1" latinLnBrk="0" hangingPunct="1">
        <a:lnSpc>
          <a:spcPct val="90000"/>
        </a:lnSpc>
        <a:spcBef>
          <a:spcPts val="368"/>
        </a:spcBef>
        <a:buFont typeface="Arial" panose="020B0604020202020204" pitchFamily="34" charset="0"/>
        <a:buChar char="•"/>
        <a:defRPr sz="1324" kern="1200">
          <a:solidFill>
            <a:schemeClr val="tx1"/>
          </a:solidFill>
          <a:latin typeface="+mn-lt"/>
          <a:ea typeface="+mn-ea"/>
          <a:cs typeface="+mn-cs"/>
        </a:defRPr>
      </a:lvl7pPr>
      <a:lvl8pPr marL="2521087" indent="-168073" algn="l" defTabSz="672290" rtl="0" eaLnBrk="1" latinLnBrk="0" hangingPunct="1">
        <a:lnSpc>
          <a:spcPct val="90000"/>
        </a:lnSpc>
        <a:spcBef>
          <a:spcPts val="368"/>
        </a:spcBef>
        <a:buFont typeface="Arial" panose="020B0604020202020204" pitchFamily="34" charset="0"/>
        <a:buChar char="•"/>
        <a:defRPr sz="1324" kern="1200">
          <a:solidFill>
            <a:schemeClr val="tx1"/>
          </a:solidFill>
          <a:latin typeface="+mn-lt"/>
          <a:ea typeface="+mn-ea"/>
          <a:cs typeface="+mn-cs"/>
        </a:defRPr>
      </a:lvl8pPr>
      <a:lvl9pPr marL="2857232" indent="-168073" algn="l" defTabSz="672290" rtl="0" eaLnBrk="1" latinLnBrk="0" hangingPunct="1">
        <a:lnSpc>
          <a:spcPct val="90000"/>
        </a:lnSpc>
        <a:spcBef>
          <a:spcPts val="368"/>
        </a:spcBef>
        <a:buFont typeface="Arial" panose="020B0604020202020204" pitchFamily="34" charset="0"/>
        <a:buChar char="•"/>
        <a:defRPr sz="1324" kern="1200">
          <a:solidFill>
            <a:schemeClr val="tx1"/>
          </a:solidFill>
          <a:latin typeface="+mn-lt"/>
          <a:ea typeface="+mn-ea"/>
          <a:cs typeface="+mn-cs"/>
        </a:defRPr>
      </a:lvl9pPr>
    </p:bodyStyle>
    <p:otherStyle>
      <a:defPPr>
        <a:defRPr lang="en-US"/>
      </a:defPPr>
      <a:lvl1pPr marL="0" algn="l" defTabSz="672290" rtl="0" eaLnBrk="1" latinLnBrk="0" hangingPunct="1">
        <a:defRPr sz="1324" kern="1200">
          <a:solidFill>
            <a:schemeClr val="tx1"/>
          </a:solidFill>
          <a:latin typeface="+mn-lt"/>
          <a:ea typeface="+mn-ea"/>
          <a:cs typeface="+mn-cs"/>
        </a:defRPr>
      </a:lvl1pPr>
      <a:lvl2pPr marL="336145" algn="l" defTabSz="672290" rtl="0" eaLnBrk="1" latinLnBrk="0" hangingPunct="1">
        <a:defRPr sz="1324" kern="1200">
          <a:solidFill>
            <a:schemeClr val="tx1"/>
          </a:solidFill>
          <a:latin typeface="+mn-lt"/>
          <a:ea typeface="+mn-ea"/>
          <a:cs typeface="+mn-cs"/>
        </a:defRPr>
      </a:lvl2pPr>
      <a:lvl3pPr marL="672290" algn="l" defTabSz="672290" rtl="0" eaLnBrk="1" latinLnBrk="0" hangingPunct="1">
        <a:defRPr sz="1324" kern="1200">
          <a:solidFill>
            <a:schemeClr val="tx1"/>
          </a:solidFill>
          <a:latin typeface="+mn-lt"/>
          <a:ea typeface="+mn-ea"/>
          <a:cs typeface="+mn-cs"/>
        </a:defRPr>
      </a:lvl3pPr>
      <a:lvl4pPr marL="1008434" algn="l" defTabSz="672290" rtl="0" eaLnBrk="1" latinLnBrk="0" hangingPunct="1">
        <a:defRPr sz="1324" kern="1200">
          <a:solidFill>
            <a:schemeClr val="tx1"/>
          </a:solidFill>
          <a:latin typeface="+mn-lt"/>
          <a:ea typeface="+mn-ea"/>
          <a:cs typeface="+mn-cs"/>
        </a:defRPr>
      </a:lvl4pPr>
      <a:lvl5pPr marL="1344580" algn="l" defTabSz="672290" rtl="0" eaLnBrk="1" latinLnBrk="0" hangingPunct="1">
        <a:defRPr sz="1324" kern="1200">
          <a:solidFill>
            <a:schemeClr val="tx1"/>
          </a:solidFill>
          <a:latin typeface="+mn-lt"/>
          <a:ea typeface="+mn-ea"/>
          <a:cs typeface="+mn-cs"/>
        </a:defRPr>
      </a:lvl5pPr>
      <a:lvl6pPr marL="1680725" algn="l" defTabSz="672290" rtl="0" eaLnBrk="1" latinLnBrk="0" hangingPunct="1">
        <a:defRPr sz="1324" kern="1200">
          <a:solidFill>
            <a:schemeClr val="tx1"/>
          </a:solidFill>
          <a:latin typeface="+mn-lt"/>
          <a:ea typeface="+mn-ea"/>
          <a:cs typeface="+mn-cs"/>
        </a:defRPr>
      </a:lvl6pPr>
      <a:lvl7pPr marL="2016869" algn="l" defTabSz="672290" rtl="0" eaLnBrk="1" latinLnBrk="0" hangingPunct="1">
        <a:defRPr sz="1324" kern="1200">
          <a:solidFill>
            <a:schemeClr val="tx1"/>
          </a:solidFill>
          <a:latin typeface="+mn-lt"/>
          <a:ea typeface="+mn-ea"/>
          <a:cs typeface="+mn-cs"/>
        </a:defRPr>
      </a:lvl7pPr>
      <a:lvl8pPr marL="2353014" algn="l" defTabSz="672290" rtl="0" eaLnBrk="1" latinLnBrk="0" hangingPunct="1">
        <a:defRPr sz="1324" kern="1200">
          <a:solidFill>
            <a:schemeClr val="tx1"/>
          </a:solidFill>
          <a:latin typeface="+mn-lt"/>
          <a:ea typeface="+mn-ea"/>
          <a:cs typeface="+mn-cs"/>
        </a:defRPr>
      </a:lvl8pPr>
      <a:lvl9pPr marL="2689159" algn="l" defTabSz="67229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
          <p15:clr>
            <a:srgbClr val="F26B43"/>
          </p15:clr>
        </p15:guide>
        <p15:guide id="2" orient="horz" pos="187">
          <p15:clr>
            <a:srgbClr val="F26B43"/>
          </p15:clr>
        </p15:guide>
        <p15:guide id="3" pos="749">
          <p15:clr>
            <a:srgbClr val="F26B43"/>
          </p15:clr>
        </p15:guide>
        <p15:guide id="4" pos="1325">
          <p15:clr>
            <a:srgbClr val="F26B43"/>
          </p15:clr>
        </p15:guide>
        <p15:guide id="5" pos="1901">
          <p15:clr>
            <a:srgbClr val="F26B43"/>
          </p15:clr>
        </p15:guide>
        <p15:guide id="6" pos="2477">
          <p15:clr>
            <a:srgbClr val="F26B43"/>
          </p15:clr>
        </p15:guide>
        <p15:guide id="7" pos="3053">
          <p15:clr>
            <a:srgbClr val="F26B43"/>
          </p15:clr>
        </p15:guide>
        <p15:guide id="8" pos="3629">
          <p15:clr>
            <a:srgbClr val="F26B43"/>
          </p15:clr>
        </p15:guide>
        <p15:guide id="9" pos="4205">
          <p15:clr>
            <a:srgbClr val="F26B43"/>
          </p15:clr>
        </p15:guide>
        <p15:guide id="10" pos="4781">
          <p15:clr>
            <a:srgbClr val="F26B43"/>
          </p15:clr>
        </p15:guide>
        <p15:guide id="11" pos="5357">
          <p15:clr>
            <a:srgbClr val="F26B43"/>
          </p15:clr>
        </p15:guide>
        <p15:guide id="12" pos="5933">
          <p15:clr>
            <a:srgbClr val="F26B43"/>
          </p15:clr>
        </p15:guide>
        <p15:guide id="13" pos="6509">
          <p15:clr>
            <a:srgbClr val="F26B43"/>
          </p15:clr>
        </p15:guide>
        <p15:guide id="14" pos="7085">
          <p15:clr>
            <a:srgbClr val="F26B43"/>
          </p15:clr>
        </p15:guide>
        <p15:guide id="15" pos="7661">
          <p15:clr>
            <a:srgbClr val="F26B43"/>
          </p15:clr>
        </p15:guide>
        <p15:guide id="16" orient="horz" pos="763">
          <p15:clr>
            <a:srgbClr val="F26B43"/>
          </p15:clr>
        </p15:guide>
        <p15:guide id="17" orient="horz" pos="1339">
          <p15:clr>
            <a:srgbClr val="F26B43"/>
          </p15:clr>
        </p15:guide>
        <p15:guide id="18" orient="horz" pos="1915">
          <p15:clr>
            <a:srgbClr val="F26B43"/>
          </p15:clr>
        </p15:guide>
        <p15:guide id="19" orient="horz" pos="2491">
          <p15:clr>
            <a:srgbClr val="F26B43"/>
          </p15:clr>
        </p15:guide>
        <p15:guide id="20" orient="horz" pos="3067">
          <p15:clr>
            <a:srgbClr val="F26B43"/>
          </p15:clr>
        </p15:guide>
        <p15:guide id="21" orient="horz" pos="3667">
          <p15:clr>
            <a:srgbClr val="F26B43"/>
          </p15:clr>
        </p15:guide>
        <p15:guide id="22" orient="horz" pos="41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472" y="291069"/>
            <a:ext cx="10515600" cy="840230"/>
          </a:xfrm>
          <a:prstGeom prst="rect">
            <a:avLst/>
          </a:prstGeom>
        </p:spPr>
        <p:txBody>
          <a:bodyPr vert="horz" lIns="91440" tIns="45720" rIns="91440" bIns="45720" rtlCol="0" anchor="t" anchorCtr="0">
            <a:spAutoFit/>
          </a:bodyPr>
          <a:lstStyle/>
          <a:p>
            <a:r>
              <a:rPr lang="en-US"/>
              <a:t>Click to edit Master title style</a:t>
            </a:r>
          </a:p>
        </p:txBody>
      </p:sp>
      <p:sp>
        <p:nvSpPr>
          <p:cNvPr id="3" name="Text Placeholder 2"/>
          <p:cNvSpPr>
            <a:spLocks noGrp="1"/>
          </p:cNvSpPr>
          <p:nvPr>
            <p:ph type="body" idx="1"/>
          </p:nvPr>
        </p:nvSpPr>
        <p:spPr>
          <a:xfrm>
            <a:off x="269239" y="1187621"/>
            <a:ext cx="10515600" cy="1955407"/>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3499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dt="0"/>
  <p:txStyles>
    <p:titleStyle>
      <a:lvl1pPr algn="l" defTabSz="896386" rtl="0" eaLnBrk="1" latinLnBrk="0" hangingPunct="1">
        <a:lnSpc>
          <a:spcPct val="90000"/>
        </a:lnSpc>
        <a:spcBef>
          <a:spcPct val="0"/>
        </a:spcBef>
        <a:buNone/>
        <a:defRPr sz="5294" kern="1200">
          <a:solidFill>
            <a:schemeClr val="tx1"/>
          </a:solidFill>
          <a:latin typeface="Segoe UI Light" panose="020B0502040204020203" pitchFamily="34" charset="0"/>
          <a:ea typeface="+mj-ea"/>
          <a:cs typeface="Segoe UI Light" panose="020B0502040204020203" pitchFamily="34" charset="0"/>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bg2"/>
          </a:solidFill>
          <a:latin typeface="Segoe UI Light" panose="020B0502040204020203" pitchFamily="34" charset="0"/>
          <a:ea typeface="+mn-ea"/>
          <a:cs typeface="Segoe UI Light" panose="020B0502040204020203" pitchFamily="34" charset="0"/>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bg2"/>
          </a:solidFill>
          <a:latin typeface="Segoe UI Light" panose="020B0502040204020203" pitchFamily="34" charset="0"/>
          <a:ea typeface="+mn-ea"/>
          <a:cs typeface="Segoe UI Light" panose="020B0502040204020203" pitchFamily="34" charset="0"/>
        </a:defRPr>
      </a:lvl2pPr>
      <a:lvl3pPr marL="1120483" indent="-224097" algn="l" defTabSz="896386" rtl="0" eaLnBrk="1" latinLnBrk="0" hangingPunct="1">
        <a:lnSpc>
          <a:spcPct val="90000"/>
        </a:lnSpc>
        <a:spcBef>
          <a:spcPts val="490"/>
        </a:spcBef>
        <a:buFont typeface="Arial" panose="020B0604020202020204" pitchFamily="34" charset="0"/>
        <a:buChar char="•"/>
        <a:defRPr sz="2353" kern="1200">
          <a:solidFill>
            <a:schemeClr val="bg2"/>
          </a:solidFill>
          <a:latin typeface="Segoe UI Light" panose="020B0502040204020203" pitchFamily="34" charset="0"/>
          <a:ea typeface="+mn-ea"/>
          <a:cs typeface="Segoe UI Light" panose="020B0502040204020203" pitchFamily="34" charset="0"/>
        </a:defRPr>
      </a:lvl3pPr>
      <a:lvl4pPr marL="1568676" indent="-224097" algn="l" defTabSz="896386" rtl="0" eaLnBrk="1" latinLnBrk="0" hangingPunct="1">
        <a:lnSpc>
          <a:spcPct val="90000"/>
        </a:lnSpc>
        <a:spcBef>
          <a:spcPts val="490"/>
        </a:spcBef>
        <a:buFont typeface="Arial" panose="020B0604020202020204" pitchFamily="34" charset="0"/>
        <a:buChar char="•"/>
        <a:defRPr sz="1961" kern="1200">
          <a:solidFill>
            <a:schemeClr val="bg2"/>
          </a:solidFill>
          <a:latin typeface="Segoe UI Light" panose="020B0502040204020203" pitchFamily="34" charset="0"/>
          <a:ea typeface="+mn-ea"/>
          <a:cs typeface="Segoe UI Light" panose="020B0502040204020203" pitchFamily="34" charset="0"/>
        </a:defRPr>
      </a:lvl4pPr>
      <a:lvl5pPr marL="2016869" indent="-224097" algn="l" defTabSz="896386" rtl="0" eaLnBrk="1" latinLnBrk="0" hangingPunct="1">
        <a:lnSpc>
          <a:spcPct val="90000"/>
        </a:lnSpc>
        <a:spcBef>
          <a:spcPts val="490"/>
        </a:spcBef>
        <a:buFont typeface="Arial" panose="020B0604020202020204" pitchFamily="34" charset="0"/>
        <a:buChar char="•"/>
        <a:defRPr sz="1961" kern="1200">
          <a:solidFill>
            <a:schemeClr val="bg2"/>
          </a:solidFill>
          <a:latin typeface="Segoe UI Light" panose="020B0502040204020203" pitchFamily="34" charset="0"/>
          <a:ea typeface="+mn-ea"/>
          <a:cs typeface="Segoe UI Light" panose="020B0502040204020203" pitchFamily="34" charset="0"/>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
          <p15:clr>
            <a:srgbClr val="F26B43"/>
          </p15:clr>
        </p15:guide>
        <p15:guide id="2" orient="horz" pos="187">
          <p15:clr>
            <a:srgbClr val="F26B43"/>
          </p15:clr>
        </p15:guide>
        <p15:guide id="3" pos="749">
          <p15:clr>
            <a:srgbClr val="F26B43"/>
          </p15:clr>
        </p15:guide>
        <p15:guide id="4" pos="1325">
          <p15:clr>
            <a:srgbClr val="F26B43"/>
          </p15:clr>
        </p15:guide>
        <p15:guide id="5" pos="1901">
          <p15:clr>
            <a:srgbClr val="F26B43"/>
          </p15:clr>
        </p15:guide>
        <p15:guide id="6" pos="2477">
          <p15:clr>
            <a:srgbClr val="F26B43"/>
          </p15:clr>
        </p15:guide>
        <p15:guide id="7" pos="3053">
          <p15:clr>
            <a:srgbClr val="F26B43"/>
          </p15:clr>
        </p15:guide>
        <p15:guide id="8" pos="3629">
          <p15:clr>
            <a:srgbClr val="F26B43"/>
          </p15:clr>
        </p15:guide>
        <p15:guide id="9" pos="4205">
          <p15:clr>
            <a:srgbClr val="F26B43"/>
          </p15:clr>
        </p15:guide>
        <p15:guide id="10" pos="4781">
          <p15:clr>
            <a:srgbClr val="F26B43"/>
          </p15:clr>
        </p15:guide>
        <p15:guide id="11" pos="5357">
          <p15:clr>
            <a:srgbClr val="F26B43"/>
          </p15:clr>
        </p15:guide>
        <p15:guide id="12" pos="5933">
          <p15:clr>
            <a:srgbClr val="F26B43"/>
          </p15:clr>
        </p15:guide>
        <p15:guide id="13" pos="6509">
          <p15:clr>
            <a:srgbClr val="F26B43"/>
          </p15:clr>
        </p15:guide>
        <p15:guide id="14" pos="7085">
          <p15:clr>
            <a:srgbClr val="F26B43"/>
          </p15:clr>
        </p15:guide>
        <p15:guide id="15" pos="7661">
          <p15:clr>
            <a:srgbClr val="F26B43"/>
          </p15:clr>
        </p15:guide>
        <p15:guide id="16" orient="horz" pos="763">
          <p15:clr>
            <a:srgbClr val="F26B43"/>
          </p15:clr>
        </p15:guide>
        <p15:guide id="17" orient="horz" pos="1339">
          <p15:clr>
            <a:srgbClr val="F26B43"/>
          </p15:clr>
        </p15:guide>
        <p15:guide id="18" orient="horz" pos="1915">
          <p15:clr>
            <a:srgbClr val="F26B43"/>
          </p15:clr>
        </p15:guide>
        <p15:guide id="19" orient="horz" pos="2491">
          <p15:clr>
            <a:srgbClr val="F26B43"/>
          </p15:clr>
        </p15:guide>
        <p15:guide id="20" orient="horz" pos="3067">
          <p15:clr>
            <a:srgbClr val="F26B43"/>
          </p15:clr>
        </p15:guide>
        <p15:guide id="21" orient="horz" pos="3667">
          <p15:clr>
            <a:srgbClr val="F26B43"/>
          </p15:clr>
        </p15:guide>
        <p15:guide id="22" orient="horz" pos="417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9.bin"/></Relationships>
</file>

<file path=ppt/slides/_rels/slide1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11.wav"/></Relationships>
</file>

<file path=ppt/slides/_rels/slide21.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5.gif"/><Relationship Id="rId5" Type="http://schemas.openxmlformats.org/officeDocument/2006/relationships/image" Target="../media/image21.jpeg"/><Relationship Id="rId4" Type="http://schemas.openxmlformats.org/officeDocument/2006/relationships/audio" Target="../media/audio13.wav"/></Relationships>
</file>

<file path=ppt/slides/_rels/slide2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5.gif"/><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14.wav"/></Relationships>
</file>

<file path=ppt/slides/_rels/slide2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15.bin"/></Relationships>
</file>

<file path=ppt/slides/_rels/slide2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n2yo.com/?s=456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98890-DEA8-4CA0-8BE5-75DF504FA39C}"/>
              </a:ext>
            </a:extLst>
          </p:cNvPr>
          <p:cNvPicPr>
            <a:picLocks noChangeAspect="1"/>
          </p:cNvPicPr>
          <p:nvPr/>
        </p:nvPicPr>
        <p:blipFill>
          <a:blip r:embed="rId2"/>
          <a:stretch>
            <a:fillRect/>
          </a:stretch>
        </p:blipFill>
        <p:spPr>
          <a:xfrm>
            <a:off x="3626446" y="3703320"/>
            <a:ext cx="4939108" cy="3031178"/>
          </a:xfrm>
          <a:prstGeom prst="rect">
            <a:avLst/>
          </a:prstGeom>
        </p:spPr>
      </p:pic>
      <p:sp>
        <p:nvSpPr>
          <p:cNvPr id="4" name="Footer Placeholder 3">
            <a:extLst>
              <a:ext uri="{FF2B5EF4-FFF2-40B4-BE49-F238E27FC236}">
                <a16:creationId xmlns:a16="http://schemas.microsoft.com/office/drawing/2014/main" id="{B924E116-3E28-4A8B-A72E-580B41CFF0E8}"/>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5" name="TextBox 1">
            <a:extLst>
              <a:ext uri="{FF2B5EF4-FFF2-40B4-BE49-F238E27FC236}">
                <a16:creationId xmlns:a16="http://schemas.microsoft.com/office/drawing/2014/main" id="{C6725CE2-E904-42A4-B4A5-9A4C62EADCA0}"/>
              </a:ext>
            </a:extLst>
          </p:cNvPr>
          <p:cNvSpPr txBox="1"/>
          <p:nvPr/>
        </p:nvSpPr>
        <p:spPr>
          <a:xfrm>
            <a:off x="1436317" y="987468"/>
            <a:ext cx="9110597" cy="23698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a:latin typeface="Calibri Light"/>
                <a:cs typeface="Calibri Light"/>
              </a:rPr>
              <a:t/>
            </a:r>
            <a:br>
              <a:rPr lang="en-US" sz="4400">
                <a:latin typeface="Calibri Light"/>
                <a:cs typeface="Calibri Light"/>
              </a:rPr>
            </a:br>
            <a:r>
              <a:rPr lang="en-US" sz="4400">
                <a:latin typeface="Calibri Light"/>
                <a:cs typeface="Calibri Light"/>
              </a:rPr>
              <a:t>Lesson 4</a:t>
            </a:r>
            <a:endParaRPr lang="en-US" sz="5400">
              <a:ea typeface="+mn-lt"/>
              <a:cs typeface="+mn-lt"/>
            </a:endParaRPr>
          </a:p>
          <a:p>
            <a:pPr algn="ctr"/>
            <a:r>
              <a:rPr lang="en-US" sz="6000" i="1">
                <a:latin typeface="Calibri Light"/>
                <a:cs typeface="Calibri Light"/>
              </a:rPr>
              <a:t>What is a satellite?</a:t>
            </a:r>
            <a:endParaRPr lang="en-US"/>
          </a:p>
        </p:txBody>
      </p:sp>
    </p:spTree>
    <p:extLst>
      <p:ext uri="{BB962C8B-B14F-4D97-AF65-F5344CB8AC3E}">
        <p14:creationId xmlns:p14="http://schemas.microsoft.com/office/powerpoint/2010/main" val="314339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496968" y="139347"/>
            <a:ext cx="10515600" cy="1325563"/>
          </a:xfrm>
        </p:spPr>
        <p:txBody>
          <a:bodyPr/>
          <a:lstStyle/>
          <a:p>
            <a:r>
              <a:rPr lang="en-GB">
                <a:latin typeface="Calibri"/>
                <a:cs typeface="Calibri Light"/>
              </a:rPr>
              <a:t>Writing Opportunity </a:t>
            </a:r>
            <a:endParaRPr lang="en-US">
              <a:latin typeface="Calibri"/>
              <a:cs typeface="Calibri"/>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7" name="Content Placeholder 6">
            <a:extLst>
              <a:ext uri="{FF2B5EF4-FFF2-40B4-BE49-F238E27FC236}">
                <a16:creationId xmlns:a16="http://schemas.microsoft.com/office/drawing/2014/main" id="{9EF9355A-C146-49BB-9785-B9A380990EEC}"/>
              </a:ext>
            </a:extLst>
          </p:cNvPr>
          <p:cNvSpPr>
            <a:spLocks noGrp="1"/>
          </p:cNvSpPr>
          <p:nvPr>
            <p:ph idx="1"/>
          </p:nvPr>
        </p:nvSpPr>
        <p:spPr>
          <a:xfrm>
            <a:off x="749685" y="2050119"/>
            <a:ext cx="10515600" cy="3208338"/>
          </a:xfrm>
        </p:spPr>
        <p:txBody>
          <a:bodyPr vert="horz" lIns="91440" tIns="45720" rIns="91440" bIns="45720" rtlCol="0" anchor="t">
            <a:normAutofit fontScale="85000" lnSpcReduction="10000"/>
          </a:bodyPr>
          <a:lstStyle/>
          <a:p>
            <a:pPr marL="0" indent="0" algn="ctr">
              <a:buNone/>
            </a:pPr>
            <a:r>
              <a:rPr lang="en-GB" sz="4800" b="1">
                <a:cs typeface="Calibri"/>
              </a:rPr>
              <a:t>Should we keep sending satellites into orbit?</a:t>
            </a:r>
          </a:p>
          <a:p>
            <a:pPr marL="0" indent="0" algn="ctr">
              <a:buNone/>
            </a:pPr>
            <a:endParaRPr lang="en-GB" sz="4000">
              <a:cs typeface="Calibri"/>
            </a:endParaRPr>
          </a:p>
          <a:p>
            <a:pPr marL="0" indent="0" algn="ctr">
              <a:buNone/>
            </a:pPr>
            <a:r>
              <a:rPr lang="en-GB" sz="4000">
                <a:cs typeface="Calibri"/>
              </a:rPr>
              <a:t>Think about the positive and negative impact of sending satellites into orbit. </a:t>
            </a:r>
          </a:p>
          <a:p>
            <a:pPr marL="0" indent="0" algn="ctr">
              <a:buNone/>
            </a:pPr>
            <a:r>
              <a:rPr lang="en-GB" sz="4000">
                <a:cs typeface="Calibri"/>
              </a:rPr>
              <a:t>Use these to help you write your response to the question.  </a:t>
            </a:r>
          </a:p>
          <a:p>
            <a:pPr marL="0" indent="0" algn="ctr">
              <a:buNone/>
            </a:pPr>
            <a:endParaRPr lang="en-GB" sz="4000">
              <a:cs typeface="Calibri"/>
            </a:endParaRPr>
          </a:p>
          <a:p>
            <a:pPr marL="0" indent="0" algn="ctr">
              <a:buNone/>
            </a:pPr>
            <a:endParaRPr lang="en-GB" sz="4000">
              <a:cs typeface="Calibri"/>
            </a:endParaRPr>
          </a:p>
          <a:p>
            <a:pPr marL="0" indent="0" algn="ctr">
              <a:buNone/>
            </a:pPr>
            <a:endParaRPr lang="en-GB" sz="4000">
              <a:cs typeface="Calibri"/>
            </a:endParaRPr>
          </a:p>
        </p:txBody>
      </p:sp>
    </p:spTree>
    <p:extLst>
      <p:ext uri="{BB962C8B-B14F-4D97-AF65-F5344CB8AC3E}">
        <p14:creationId xmlns:p14="http://schemas.microsoft.com/office/powerpoint/2010/main" val="109801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1D8C18D-06B0-4B35-810C-0FE839A052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9451" y="1787525"/>
            <a:ext cx="68611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EF58C631-188B-4B5E-98E4-134E3B32789C}"/>
              </a:ext>
            </a:extLst>
          </p:cNvPr>
          <p:cNvSpPr>
            <a:spLocks noChangeArrowheads="1"/>
          </p:cNvSpPr>
          <p:nvPr/>
        </p:nvSpPr>
        <p:spPr bwMode="auto">
          <a:xfrm>
            <a:off x="6221413" y="434976"/>
            <a:ext cx="4070350" cy="2017713"/>
          </a:xfrm>
          <a:prstGeom prst="wedgeEllipseCallout">
            <a:avLst>
              <a:gd name="adj1" fmla="val -61421"/>
              <a:gd name="adj2" fmla="val 89106"/>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4340" name="TextBox 6">
            <a:extLst>
              <a:ext uri="{FF2B5EF4-FFF2-40B4-BE49-F238E27FC236}">
                <a16:creationId xmlns:a16="http://schemas.microsoft.com/office/drawing/2014/main" id="{F401EA7E-77B3-4A4F-A9EA-FF1012E784EF}"/>
              </a:ext>
            </a:extLst>
          </p:cNvPr>
          <p:cNvSpPr txBox="1">
            <a:spLocks noChangeArrowheads="1"/>
          </p:cNvSpPr>
          <p:nvPr/>
        </p:nvSpPr>
        <p:spPr bwMode="auto">
          <a:xfrm>
            <a:off x="7021513" y="887414"/>
            <a:ext cx="25574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a:t>
            </a:r>
          </a:p>
          <a:p>
            <a:pPr algn="ctr" eaLnBrk="1" hangingPunct="1"/>
            <a:r>
              <a:rPr lang="en-US" altLang="en-US" sz="3200">
                <a:latin typeface="Comic Sans MS" panose="030F0702030302020204" pitchFamily="66" charset="0"/>
              </a:rPr>
              <a:t>Futbolista.</a:t>
            </a:r>
          </a:p>
        </p:txBody>
      </p:sp>
    </p:spTree>
    <p:extLst>
      <p:ext uri="{BB962C8B-B14F-4D97-AF65-F5344CB8AC3E}">
        <p14:creationId xmlns:p14="http://schemas.microsoft.com/office/powerpoint/2010/main" val="868869389"/>
      </p:ext>
    </p:extLst>
  </p:cSld>
  <p:clrMapOvr>
    <a:masterClrMapping/>
  </p:clrMapOvr>
  <p:transition>
    <p:sndAc>
      <p:stSnd>
        <p:snd r:embed="rId3" name="1- Soy futbolista.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B937860C-0B8B-487F-AE56-A484855612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289051"/>
            <a:ext cx="377825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1113D5D4-BD0A-415C-9BD9-DF2B2D0F2D24}"/>
              </a:ext>
            </a:extLst>
          </p:cNvPr>
          <p:cNvSpPr>
            <a:spLocks noChangeArrowheads="1"/>
          </p:cNvSpPr>
          <p:nvPr/>
        </p:nvSpPr>
        <p:spPr bwMode="auto">
          <a:xfrm>
            <a:off x="1963739" y="463551"/>
            <a:ext cx="4071937" cy="2017713"/>
          </a:xfrm>
          <a:prstGeom prst="wedgeEllipseCallout">
            <a:avLst>
              <a:gd name="adj1" fmla="val 50148"/>
              <a:gd name="adj2" fmla="val 90403"/>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5364" name="TextBox 6">
            <a:extLst>
              <a:ext uri="{FF2B5EF4-FFF2-40B4-BE49-F238E27FC236}">
                <a16:creationId xmlns:a16="http://schemas.microsoft.com/office/drawing/2014/main" id="{D5DFD118-9A48-4E70-B4B8-342BD6C673C4}"/>
              </a:ext>
            </a:extLst>
          </p:cNvPr>
          <p:cNvSpPr txBox="1">
            <a:spLocks noChangeArrowheads="1"/>
          </p:cNvSpPr>
          <p:nvPr/>
        </p:nvSpPr>
        <p:spPr bwMode="auto">
          <a:xfrm>
            <a:off x="2636838" y="996950"/>
            <a:ext cx="255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a:t>
            </a:r>
            <a:r>
              <a:rPr lang="en-US" altLang="en-US" sz="3200">
                <a:latin typeface="Comic Sans MS" panose="030F0702030302020204" pitchFamily="66" charset="0"/>
              </a:rPr>
              <a:t> actor.</a:t>
            </a:r>
          </a:p>
        </p:txBody>
      </p:sp>
    </p:spTree>
    <p:extLst>
      <p:ext uri="{BB962C8B-B14F-4D97-AF65-F5344CB8AC3E}">
        <p14:creationId xmlns:p14="http://schemas.microsoft.com/office/powerpoint/2010/main" val="2760973190"/>
      </p:ext>
    </p:extLst>
  </p:cSld>
  <p:clrMapOvr>
    <a:masterClrMapping/>
  </p:clrMapOvr>
  <p:transition>
    <p:sndAc>
      <p:stSnd>
        <p:snd r:embed="rId3" name="2- Soy actor.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a:extLst>
              <a:ext uri="{FF2B5EF4-FFF2-40B4-BE49-F238E27FC236}">
                <a16:creationId xmlns:a16="http://schemas.microsoft.com/office/drawing/2014/main" id="{EACA2A68-8CED-4400-A21A-98939A310113}"/>
              </a:ext>
            </a:extLst>
          </p:cNvPr>
          <p:cNvSpPr>
            <a:spLocks noChangeArrowheads="1"/>
          </p:cNvSpPr>
          <p:nvPr/>
        </p:nvSpPr>
        <p:spPr bwMode="auto">
          <a:xfrm>
            <a:off x="2146300" y="395288"/>
            <a:ext cx="4070350" cy="2017712"/>
          </a:xfrm>
          <a:prstGeom prst="wedgeEllipseCallout">
            <a:avLst>
              <a:gd name="adj1" fmla="val 41870"/>
              <a:gd name="adj2" fmla="val 95940"/>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6387" name="TextBox 6">
            <a:extLst>
              <a:ext uri="{FF2B5EF4-FFF2-40B4-BE49-F238E27FC236}">
                <a16:creationId xmlns:a16="http://schemas.microsoft.com/office/drawing/2014/main" id="{440E918A-1106-4461-BDCE-900C5D6DF93F}"/>
              </a:ext>
            </a:extLst>
          </p:cNvPr>
          <p:cNvSpPr txBox="1">
            <a:spLocks noChangeArrowheads="1"/>
          </p:cNvSpPr>
          <p:nvPr/>
        </p:nvSpPr>
        <p:spPr bwMode="auto">
          <a:xfrm>
            <a:off x="2816226" y="892176"/>
            <a:ext cx="25574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 </a:t>
            </a:r>
            <a:r>
              <a:rPr lang="en-US" altLang="en-US" sz="3200">
                <a:latin typeface="Comic Sans MS" panose="030F0702030302020204" pitchFamily="66" charset="0"/>
              </a:rPr>
              <a:t>una tortuga.</a:t>
            </a:r>
          </a:p>
        </p:txBody>
      </p:sp>
      <p:pic>
        <p:nvPicPr>
          <p:cNvPr id="16388" name="Picture 6" descr="tortoise4.gif">
            <a:extLst>
              <a:ext uri="{FF2B5EF4-FFF2-40B4-BE49-F238E27FC236}">
                <a16:creationId xmlns:a16="http://schemas.microsoft.com/office/drawing/2014/main" id="{80210318-92D5-43F4-B3CA-F7435542277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8701" y="2874963"/>
            <a:ext cx="60753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959602"/>
      </p:ext>
    </p:extLst>
  </p:cSld>
  <p:clrMapOvr>
    <a:masterClrMapping/>
  </p:clrMapOvr>
  <p:transition>
    <p:sndAc>
      <p:stSnd>
        <p:snd r:embed="rId3" name="L12_3 Soy una tortuga.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73945A98-EC4B-47E5-9D1C-8911B7E0FB5B}"/>
              </a:ext>
            </a:extLst>
          </p:cNvPr>
          <p:cNvPicPr>
            <a:picLocks noChangeAspect="1"/>
          </p:cNvPicPr>
          <p:nvPr/>
        </p:nvPicPr>
        <p:blipFill>
          <a:blip r:embed="rId4">
            <a:extLst>
              <a:ext uri="{28A0092B-C50C-407E-A947-70E740481C1C}">
                <a14:useLocalDpi xmlns:a14="http://schemas.microsoft.com/office/drawing/2010/main" val="0"/>
              </a:ext>
            </a:extLst>
          </a:blip>
          <a:srcRect l="25916" t="3018" r="13614"/>
          <a:stretch>
            <a:fillRect/>
          </a:stretch>
        </p:blipFill>
        <p:spPr bwMode="auto">
          <a:xfrm>
            <a:off x="3894138" y="588963"/>
            <a:ext cx="5529262"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591E63F-D673-4A8A-BA3A-116CAFAA24EB}"/>
              </a:ext>
            </a:extLst>
          </p:cNvPr>
          <p:cNvSpPr>
            <a:spLocks noChangeArrowheads="1"/>
          </p:cNvSpPr>
          <p:nvPr/>
        </p:nvSpPr>
        <p:spPr bwMode="auto">
          <a:xfrm>
            <a:off x="2360614" y="476251"/>
            <a:ext cx="3233737" cy="2017713"/>
          </a:xfrm>
          <a:prstGeom prst="wedgeEllipseCallout">
            <a:avLst>
              <a:gd name="adj1" fmla="val 58773"/>
              <a:gd name="adj2" fmla="val -23310"/>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7412" name="TextBox 6">
            <a:extLst>
              <a:ext uri="{FF2B5EF4-FFF2-40B4-BE49-F238E27FC236}">
                <a16:creationId xmlns:a16="http://schemas.microsoft.com/office/drawing/2014/main" id="{18473FD9-4E38-4952-91F1-9E89D302BF80}"/>
              </a:ext>
            </a:extLst>
          </p:cNvPr>
          <p:cNvSpPr txBox="1">
            <a:spLocks noChangeArrowheads="1"/>
          </p:cNvSpPr>
          <p:nvPr/>
        </p:nvSpPr>
        <p:spPr bwMode="auto">
          <a:xfrm>
            <a:off x="2614613" y="869951"/>
            <a:ext cx="25574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 </a:t>
            </a:r>
            <a:r>
              <a:rPr lang="en-US" altLang="en-US" sz="3200">
                <a:latin typeface="Comic Sans MS" panose="030F0702030302020204" pitchFamily="66" charset="0"/>
              </a:rPr>
              <a:t>un superhéroe.</a:t>
            </a:r>
          </a:p>
        </p:txBody>
      </p:sp>
    </p:spTree>
    <p:extLst>
      <p:ext uri="{BB962C8B-B14F-4D97-AF65-F5344CB8AC3E}">
        <p14:creationId xmlns:p14="http://schemas.microsoft.com/office/powerpoint/2010/main" val="3329310253"/>
      </p:ext>
    </p:extLst>
  </p:cSld>
  <p:clrMapOvr>
    <a:masterClrMapping/>
  </p:clrMapOvr>
  <p:transition>
    <p:sndAc>
      <p:stSnd>
        <p:snd r:embed="rId3" name="L12R1_4 Soy superheroe.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a:extLst>
              <a:ext uri="{FF2B5EF4-FFF2-40B4-BE49-F238E27FC236}">
                <a16:creationId xmlns:a16="http://schemas.microsoft.com/office/drawing/2014/main" id="{F716628B-AB70-45F9-810F-CB0A519FAF92}"/>
              </a:ext>
            </a:extLst>
          </p:cNvPr>
          <p:cNvSpPr>
            <a:spLocks noChangeArrowheads="1"/>
          </p:cNvSpPr>
          <p:nvPr/>
        </p:nvSpPr>
        <p:spPr bwMode="auto">
          <a:xfrm>
            <a:off x="5522914" y="531813"/>
            <a:ext cx="4071937" cy="2017712"/>
          </a:xfrm>
          <a:prstGeom prst="wedgeEllipseCallout">
            <a:avLst>
              <a:gd name="adj1" fmla="val -61782"/>
              <a:gd name="adj2" fmla="val 102704"/>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8435" name="TextBox 6">
            <a:extLst>
              <a:ext uri="{FF2B5EF4-FFF2-40B4-BE49-F238E27FC236}">
                <a16:creationId xmlns:a16="http://schemas.microsoft.com/office/drawing/2014/main" id="{376EDD75-4F4B-43DC-B45B-14D0AB304858}"/>
              </a:ext>
            </a:extLst>
          </p:cNvPr>
          <p:cNvSpPr txBox="1">
            <a:spLocks noChangeArrowheads="1"/>
          </p:cNvSpPr>
          <p:nvPr/>
        </p:nvSpPr>
        <p:spPr bwMode="auto">
          <a:xfrm>
            <a:off x="6216651" y="892175"/>
            <a:ext cx="2557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 </a:t>
            </a:r>
            <a:r>
              <a:rPr lang="en-US" altLang="en-US" sz="3200">
                <a:latin typeface="Comic Sans MS" panose="030F0702030302020204" pitchFamily="66" charset="0"/>
              </a:rPr>
              <a:t>un gato.</a:t>
            </a:r>
          </a:p>
        </p:txBody>
      </p:sp>
      <p:pic>
        <p:nvPicPr>
          <p:cNvPr id="18436" name="Picture 2" descr="cat4.gif">
            <a:extLst>
              <a:ext uri="{FF2B5EF4-FFF2-40B4-BE49-F238E27FC236}">
                <a16:creationId xmlns:a16="http://schemas.microsoft.com/office/drawing/2014/main" id="{D682CCCE-A7AB-46BF-A2CD-30F6F2401F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401" y="2549525"/>
            <a:ext cx="672782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670621"/>
      </p:ext>
    </p:extLst>
  </p:cSld>
  <p:clrMapOvr>
    <a:masterClrMapping/>
  </p:clrMapOvr>
  <p:transition>
    <p:sndAc>
      <p:stSnd>
        <p:snd r:embed="rId3" name="L12r1_5 Soy un gato.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a:extLst>
              <a:ext uri="{FF2B5EF4-FFF2-40B4-BE49-F238E27FC236}">
                <a16:creationId xmlns:a16="http://schemas.microsoft.com/office/drawing/2014/main" id="{542F93F6-A923-4D1C-89D1-F2AEE427C589}"/>
              </a:ext>
            </a:extLst>
          </p:cNvPr>
          <p:cNvSpPr>
            <a:spLocks noChangeArrowheads="1"/>
          </p:cNvSpPr>
          <p:nvPr/>
        </p:nvSpPr>
        <p:spPr bwMode="auto">
          <a:xfrm>
            <a:off x="5522914" y="531813"/>
            <a:ext cx="4071937" cy="2017712"/>
          </a:xfrm>
          <a:prstGeom prst="wedgeEllipseCallout">
            <a:avLst>
              <a:gd name="adj1" fmla="val -57088"/>
              <a:gd name="adj2" fmla="val 58722"/>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sp>
        <p:nvSpPr>
          <p:cNvPr id="19459" name="TextBox 6">
            <a:extLst>
              <a:ext uri="{FF2B5EF4-FFF2-40B4-BE49-F238E27FC236}">
                <a16:creationId xmlns:a16="http://schemas.microsoft.com/office/drawing/2014/main" id="{118DF5FE-96A2-47FB-B185-99B29E69E2E7}"/>
              </a:ext>
            </a:extLst>
          </p:cNvPr>
          <p:cNvSpPr txBox="1">
            <a:spLocks noChangeArrowheads="1"/>
          </p:cNvSpPr>
          <p:nvPr/>
        </p:nvSpPr>
        <p:spPr bwMode="auto">
          <a:xfrm>
            <a:off x="6216651" y="892176"/>
            <a:ext cx="25574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a:solidFill>
                  <a:srgbClr val="FF0000"/>
                </a:solidFill>
                <a:latin typeface="Comic Sans MS" panose="030F0702030302020204" pitchFamily="66" charset="0"/>
              </a:rPr>
              <a:t>Soy </a:t>
            </a:r>
            <a:r>
              <a:rPr lang="en-US" altLang="en-US" sz="3200">
                <a:latin typeface="Comic Sans MS" panose="030F0702030302020204" pitchFamily="66" charset="0"/>
              </a:rPr>
              <a:t>un perro.</a:t>
            </a:r>
          </a:p>
        </p:txBody>
      </p:sp>
      <p:pic>
        <p:nvPicPr>
          <p:cNvPr id="19460" name="Picture 3" descr="dog3.gif">
            <a:extLst>
              <a:ext uri="{FF2B5EF4-FFF2-40B4-BE49-F238E27FC236}">
                <a16:creationId xmlns:a16="http://schemas.microsoft.com/office/drawing/2014/main" id="{CD0DD431-C84A-44DD-AD8F-7FD9798600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49526"/>
            <a:ext cx="59626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117717"/>
      </p:ext>
    </p:extLst>
  </p:cSld>
  <p:clrMapOvr>
    <a:masterClrMapping/>
  </p:clrMapOvr>
  <p:transition>
    <p:sndAc>
      <p:stSnd>
        <p:snd r:embed="rId3" name="L12r1_6 Soy un perro.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jungle_stripes_prt_me.jpg">
            <a:extLst>
              <a:ext uri="{FF2B5EF4-FFF2-40B4-BE49-F238E27FC236}">
                <a16:creationId xmlns:a16="http://schemas.microsoft.com/office/drawing/2014/main" id="{40E0BDB8-94C9-4FBD-B778-27D25F62DE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D6D8ACE-1495-4B28-BE69-C0FA4AB5A5D7}"/>
              </a:ext>
            </a:extLst>
          </p:cNvPr>
          <p:cNvSpPr/>
          <p:nvPr/>
        </p:nvSpPr>
        <p:spPr>
          <a:xfrm>
            <a:off x="5448300" y="1484314"/>
            <a:ext cx="4184650" cy="1368425"/>
          </a:xfrm>
          <a:prstGeom prst="wedgeEllipseCallout">
            <a:avLst>
              <a:gd name="adj1" fmla="val -12727"/>
              <a:gd name="adj2" fmla="val 119305"/>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rgbClr val="000000"/>
                </a:solidFill>
                <a:latin typeface="Calibri" pitchFamily="34" charset="0"/>
              </a:rPr>
              <a:t>¡</a:t>
            </a:r>
            <a:r>
              <a:rPr lang="en-US">
                <a:solidFill>
                  <a:schemeClr val="tx1"/>
                </a:solidFill>
                <a:latin typeface="Calibri" pitchFamily="34" charset="0"/>
              </a:rPr>
              <a:t>Mamá! </a:t>
            </a:r>
            <a:r>
              <a:rPr lang="en-US">
                <a:solidFill>
                  <a:srgbClr val="000000"/>
                </a:solidFill>
                <a:latin typeface="Calibri" pitchFamily="34" charset="0"/>
              </a:rPr>
              <a:t>¡</a:t>
            </a:r>
            <a:r>
              <a:rPr lang="en-US">
                <a:solidFill>
                  <a:schemeClr val="tx1"/>
                </a:solidFill>
                <a:latin typeface="Calibri" pitchFamily="34" charset="0"/>
              </a:rPr>
              <a:t>Mamá! </a:t>
            </a:r>
            <a:r>
              <a:rPr lang="en-US">
                <a:solidFill>
                  <a:srgbClr val="000000"/>
                </a:solidFill>
                <a:latin typeface="Calibri" pitchFamily="34" charset="0"/>
              </a:rPr>
              <a:t>¿</a:t>
            </a:r>
            <a:r>
              <a:rPr lang="en-US">
                <a:solidFill>
                  <a:schemeClr val="tx1"/>
                </a:solidFill>
                <a:latin typeface="Calibri" pitchFamily="34" charset="0"/>
              </a:rPr>
              <a:t>Dónde está mi mamá?</a:t>
            </a:r>
            <a:r>
              <a:rPr lang="en-GB">
                <a:solidFill>
                  <a:schemeClr val="tx1"/>
                </a:solidFill>
                <a:latin typeface="Calibri" pitchFamily="34" charset="0"/>
              </a:rPr>
              <a:t/>
            </a:r>
            <a:br>
              <a:rPr lang="en-GB">
                <a:solidFill>
                  <a:schemeClr val="tx1"/>
                </a:solidFill>
                <a:latin typeface="Calibri" pitchFamily="34" charset="0"/>
              </a:rPr>
            </a:br>
            <a:endParaRPr lang="en-US">
              <a:solidFill>
                <a:schemeClr val="tx1"/>
              </a:solidFill>
            </a:endParaRPr>
          </a:p>
        </p:txBody>
      </p:sp>
      <p:pic>
        <p:nvPicPr>
          <p:cNvPr id="2052" name="Picture 4" descr="elephant.png">
            <a:extLst>
              <a:ext uri="{FF2B5EF4-FFF2-40B4-BE49-F238E27FC236}">
                <a16:creationId xmlns:a16="http://schemas.microsoft.com/office/drawing/2014/main" id="{4FBD361E-D211-4C4F-B902-CDA4DAB6B9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3500439"/>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48895"/>
      </p:ext>
    </p:extLst>
  </p:cSld>
  <p:clrMapOvr>
    <a:masterClrMapping/>
  </p:clrMapOvr>
  <p:transition>
    <p:sndAc>
      <p:stSnd>
        <p:snd r:embed="rId3" name="14.1.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jungle_stripes_prt_me.jpg">
            <a:extLst>
              <a:ext uri="{FF2B5EF4-FFF2-40B4-BE49-F238E27FC236}">
                <a16:creationId xmlns:a16="http://schemas.microsoft.com/office/drawing/2014/main" id="{FC446814-A152-4935-9154-C7F43BBDD8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CD78A05D-57F3-46E9-8840-8076CEC26A2F}"/>
              </a:ext>
            </a:extLst>
          </p:cNvPr>
          <p:cNvSpPr/>
          <p:nvPr/>
        </p:nvSpPr>
        <p:spPr>
          <a:xfrm>
            <a:off x="3432175" y="1989139"/>
            <a:ext cx="3168650" cy="1368425"/>
          </a:xfrm>
          <a:prstGeom prst="wedgeEllipseCallout">
            <a:avLst>
              <a:gd name="adj1" fmla="val -16798"/>
              <a:gd name="adj2" fmla="val 87188"/>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Buenos días. </a:t>
            </a:r>
            <a:r>
              <a:rPr lang="en-US">
                <a:solidFill>
                  <a:srgbClr val="000000"/>
                </a:solidFill>
                <a:latin typeface="Calibri" pitchFamily="34" charset="0"/>
              </a:rPr>
              <a:t>¿</a:t>
            </a:r>
            <a:r>
              <a:rPr lang="en-US">
                <a:solidFill>
                  <a:schemeClr val="tx1"/>
                </a:solidFill>
                <a:latin typeface="Calibri" pitchFamily="34" charset="0"/>
              </a:rPr>
              <a:t>Eres mi mamá?</a:t>
            </a:r>
            <a:endParaRPr lang="en-US">
              <a:solidFill>
                <a:schemeClr val="tx1"/>
              </a:solidFill>
            </a:endParaRPr>
          </a:p>
        </p:txBody>
      </p:sp>
      <p:sp>
        <p:nvSpPr>
          <p:cNvPr id="7" name="Oval Callout 6">
            <a:extLst>
              <a:ext uri="{FF2B5EF4-FFF2-40B4-BE49-F238E27FC236}">
                <a16:creationId xmlns:a16="http://schemas.microsoft.com/office/drawing/2014/main" id="{6F01EC03-AB55-4031-8400-009F624A6E94}"/>
              </a:ext>
            </a:extLst>
          </p:cNvPr>
          <p:cNvSpPr/>
          <p:nvPr/>
        </p:nvSpPr>
        <p:spPr>
          <a:xfrm>
            <a:off x="6600825" y="765175"/>
            <a:ext cx="3024188" cy="1511300"/>
          </a:xfrm>
          <a:prstGeom prst="wedgeEllipseCallout">
            <a:avLst>
              <a:gd name="adj1" fmla="val -16798"/>
              <a:gd name="adj2" fmla="val 8718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dirty="0">
                <a:solidFill>
                  <a:srgbClr val="000000"/>
                </a:solidFill>
                <a:latin typeface="Calibri" pitchFamily="34" charset="0"/>
              </a:rPr>
              <a:t>No, no soy </a:t>
            </a:r>
            <a:r>
              <a:rPr lang="en-US" dirty="0" err="1">
                <a:solidFill>
                  <a:srgbClr val="000000"/>
                </a:solidFill>
                <a:latin typeface="Calibri" pitchFamily="34" charset="0"/>
              </a:rPr>
              <a:t>tu</a:t>
            </a:r>
            <a:r>
              <a:rPr lang="en-US" dirty="0">
                <a:solidFill>
                  <a:srgbClr val="000000"/>
                </a:solidFill>
                <a:latin typeface="Calibri" pitchFamily="34" charset="0"/>
              </a:rPr>
              <a:t> </a:t>
            </a:r>
            <a:r>
              <a:rPr lang="en-US" dirty="0" err="1">
                <a:solidFill>
                  <a:srgbClr val="000000"/>
                </a:solidFill>
                <a:latin typeface="Calibri" pitchFamily="34" charset="0"/>
              </a:rPr>
              <a:t>mamá</a:t>
            </a:r>
            <a:r>
              <a:rPr lang="en-US" dirty="0">
                <a:solidFill>
                  <a:srgbClr val="000000"/>
                </a:solidFill>
                <a:latin typeface="Calibri" pitchFamily="34" charset="0"/>
              </a:rPr>
              <a:t>.  Soy un </a:t>
            </a:r>
            <a:r>
              <a:rPr lang="en-US" dirty="0" err="1">
                <a:solidFill>
                  <a:srgbClr val="000000"/>
                </a:solidFill>
                <a:latin typeface="Calibri" pitchFamily="34" charset="0"/>
              </a:rPr>
              <a:t>león</a:t>
            </a:r>
            <a:r>
              <a:rPr lang="en-US" dirty="0">
                <a:solidFill>
                  <a:srgbClr val="000000"/>
                </a:solidFill>
                <a:latin typeface="Calibri" pitchFamily="34" charset="0"/>
              </a:rPr>
              <a:t>.</a:t>
            </a:r>
            <a:endParaRPr lang="en-GB" dirty="0">
              <a:solidFill>
                <a:srgbClr val="000000"/>
              </a:solidFill>
              <a:latin typeface="Calibri" pitchFamily="34" charset="0"/>
            </a:endParaRPr>
          </a:p>
          <a:p>
            <a:pPr>
              <a:defRPr/>
            </a:pPr>
            <a:endParaRPr lang="en-US" dirty="0">
              <a:solidFill>
                <a:schemeClr val="tx1"/>
              </a:solidFill>
            </a:endParaRPr>
          </a:p>
        </p:txBody>
      </p:sp>
      <p:pic>
        <p:nvPicPr>
          <p:cNvPr id="3077" name="Picture 7" descr="elephant.png">
            <a:extLst>
              <a:ext uri="{FF2B5EF4-FFF2-40B4-BE49-F238E27FC236}">
                <a16:creationId xmlns:a16="http://schemas.microsoft.com/office/drawing/2014/main" id="{CC1945E4-6DB9-4587-81D4-605572838E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5050" y="3716339"/>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lion.png">
            <a:extLst>
              <a:ext uri="{FF2B5EF4-FFF2-40B4-BE49-F238E27FC236}">
                <a16:creationId xmlns:a16="http://schemas.microsoft.com/office/drawing/2014/main" id="{1261BF43-2D36-4D78-9331-61849B9A5F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1" y="2781300"/>
            <a:ext cx="30527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886195"/>
      </p:ext>
    </p:extLst>
  </p:cSld>
  <p:clrMapOvr>
    <a:masterClrMapping/>
  </p:clrMapOvr>
  <p:transition>
    <p:sndAc>
      <p:stSnd>
        <p:snd r:embed="rId3" name="14.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3 - No no soy tu mama, Soy un le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jungle_stripes_prt_me.jpg">
            <a:extLst>
              <a:ext uri="{FF2B5EF4-FFF2-40B4-BE49-F238E27FC236}">
                <a16:creationId xmlns:a16="http://schemas.microsoft.com/office/drawing/2014/main" id="{B89FC647-EB88-4B12-82CD-8A03399CEA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Oval Callout 5">
            <a:extLst>
              <a:ext uri="{FF2B5EF4-FFF2-40B4-BE49-F238E27FC236}">
                <a16:creationId xmlns:a16="http://schemas.microsoft.com/office/drawing/2014/main" id="{2A7776E0-12BA-4452-BC5F-2448810A6061}"/>
              </a:ext>
            </a:extLst>
          </p:cNvPr>
          <p:cNvSpPr>
            <a:spLocks noChangeArrowheads="1"/>
          </p:cNvSpPr>
          <p:nvPr/>
        </p:nvSpPr>
        <p:spPr bwMode="auto">
          <a:xfrm>
            <a:off x="3432175" y="1989139"/>
            <a:ext cx="2376488" cy="1368425"/>
          </a:xfrm>
          <a:prstGeom prst="wedgeEllipseCallout">
            <a:avLst>
              <a:gd name="adj1" fmla="val 18273"/>
              <a:gd name="adj2" fmla="val 87287"/>
            </a:avLst>
          </a:prstGeom>
          <a:solidFill>
            <a:srgbClr val="FFFFFF"/>
          </a:solidFill>
          <a:ln w="9525">
            <a:solidFill>
              <a:schemeClr val="tx1"/>
            </a:solidFill>
            <a:miter lim="800000"/>
            <a:headEnd/>
            <a:tailEnd/>
          </a:ln>
          <a:effectLst>
            <a:outerShdw dist="23000" dir="5400000" rotWithShape="0">
              <a:srgbClr val="808080">
                <a:alpha val="34998"/>
              </a:srgbClr>
            </a:outerShdw>
          </a:effectLst>
        </p:spPr>
        <p:txBody>
          <a:bodyPr/>
          <a:lstStyle/>
          <a:p>
            <a:pPr algn="ctr">
              <a:defRPr/>
            </a:pPr>
            <a:r>
              <a:rPr lang="en-US" dirty="0">
                <a:latin typeface="Calibri" pitchFamily="34" charset="0"/>
                <a:ea typeface="ＭＳ Ｐゴシック" pitchFamily="-84" charset="-128"/>
              </a:rPr>
              <a:t>Gracias.  </a:t>
            </a:r>
            <a:r>
              <a:rPr lang="en-US" dirty="0" err="1">
                <a:latin typeface="Calibri" pitchFamily="34" charset="0"/>
                <a:ea typeface="ＭＳ Ｐゴシック" pitchFamily="-84" charset="-128"/>
              </a:rPr>
              <a:t>Adiós</a:t>
            </a:r>
            <a:r>
              <a:rPr lang="en-US" dirty="0">
                <a:latin typeface="Calibri" pitchFamily="34" charset="0"/>
                <a:ea typeface="ＭＳ Ｐゴシック" pitchFamily="-84" charset="-128"/>
              </a:rPr>
              <a:t>.</a:t>
            </a:r>
            <a:endParaRPr lang="en-US" dirty="0">
              <a:ea typeface="ＭＳ Ｐゴシック" pitchFamily="-84" charset="-128"/>
            </a:endParaRPr>
          </a:p>
        </p:txBody>
      </p:sp>
      <p:pic>
        <p:nvPicPr>
          <p:cNvPr id="4100" name="Picture 6" descr="elephant.png">
            <a:extLst>
              <a:ext uri="{FF2B5EF4-FFF2-40B4-BE49-F238E27FC236}">
                <a16:creationId xmlns:a16="http://schemas.microsoft.com/office/drawing/2014/main" id="{B3D7B949-C857-46DC-821D-28DF7A2BE9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9514" y="3789364"/>
            <a:ext cx="21605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lion.png">
            <a:extLst>
              <a:ext uri="{FF2B5EF4-FFF2-40B4-BE49-F238E27FC236}">
                <a16:creationId xmlns:a16="http://schemas.microsoft.com/office/drawing/2014/main" id="{391176A1-8FE6-4C9C-88CA-70E181ADFB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7438" y="2565400"/>
            <a:ext cx="30527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907416"/>
      </p:ext>
    </p:extLst>
  </p:cSld>
  <p:clrMapOvr>
    <a:masterClrMapping/>
  </p:clrMapOvr>
  <p:transition>
    <p:sndAc>
      <p:stSnd>
        <p:snd r:embed="rId3" name="14.3.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Retrieval – Odd one out </a:t>
            </a:r>
          </a:p>
        </p:txBody>
      </p:sp>
      <p:pic>
        <p:nvPicPr>
          <p:cNvPr id="6" name="Picture 6" descr="A picture containing sitting, table, blue, green&#10;&#10;Description automatically generated">
            <a:extLst>
              <a:ext uri="{FF2B5EF4-FFF2-40B4-BE49-F238E27FC236}">
                <a16:creationId xmlns:a16="http://schemas.microsoft.com/office/drawing/2014/main" id="{C0FCC7CA-4457-4B9E-96A9-A6E7FE805CB4}"/>
              </a:ext>
            </a:extLst>
          </p:cNvPr>
          <p:cNvPicPr>
            <a:picLocks noChangeAspect="1"/>
          </p:cNvPicPr>
          <p:nvPr/>
        </p:nvPicPr>
        <p:blipFill rotWithShape="1">
          <a:blip r:embed="rId3"/>
          <a:srcRect r="3461" b="-5"/>
          <a:stretch/>
        </p:blipFill>
        <p:spPr>
          <a:xfrm>
            <a:off x="321628" y="320511"/>
            <a:ext cx="3794760" cy="3930978"/>
          </a:xfrm>
          <a:prstGeom prst="rect">
            <a:avLst/>
          </a:prstGeom>
        </p:spPr>
      </p:pic>
      <p:pic>
        <p:nvPicPr>
          <p:cNvPr id="8" name="Picture 8" descr="A picture containing sitting, indoor, apple, photo&#10;&#10;Description automatically generated">
            <a:extLst>
              <a:ext uri="{FF2B5EF4-FFF2-40B4-BE49-F238E27FC236}">
                <a16:creationId xmlns:a16="http://schemas.microsoft.com/office/drawing/2014/main" id="{37DD0459-347D-4346-A06E-E13A83D0E1D4}"/>
              </a:ext>
            </a:extLst>
          </p:cNvPr>
          <p:cNvPicPr>
            <a:picLocks noChangeAspect="1"/>
          </p:cNvPicPr>
          <p:nvPr/>
        </p:nvPicPr>
        <p:blipFill rotWithShape="1">
          <a:blip r:embed="rId4"/>
          <a:srcRect l="7088" r="1207" b="3"/>
          <a:stretch/>
        </p:blipFill>
        <p:spPr>
          <a:xfrm>
            <a:off x="4198385" y="320511"/>
            <a:ext cx="3794760" cy="3930978"/>
          </a:xfrm>
          <a:prstGeom prst="rect">
            <a:avLst/>
          </a:prstGeom>
        </p:spPr>
      </p:pic>
      <p:pic>
        <p:nvPicPr>
          <p:cNvPr id="7" name="Picture 7" descr="A picture containing star, sitting, orange, table&#10;&#10;Description automatically generated">
            <a:extLst>
              <a:ext uri="{FF2B5EF4-FFF2-40B4-BE49-F238E27FC236}">
                <a16:creationId xmlns:a16="http://schemas.microsoft.com/office/drawing/2014/main" id="{98C3CB69-A581-49B1-B2AD-BB7B484DF256}"/>
              </a:ext>
            </a:extLst>
          </p:cNvPr>
          <p:cNvPicPr>
            <a:picLocks noChangeAspect="1"/>
          </p:cNvPicPr>
          <p:nvPr/>
        </p:nvPicPr>
        <p:blipFill rotWithShape="1">
          <a:blip r:embed="rId5"/>
          <a:srcRect l="3991" r="4093" b="2"/>
          <a:stretch/>
        </p:blipFill>
        <p:spPr>
          <a:xfrm>
            <a:off x="8075142" y="320511"/>
            <a:ext cx="3794760" cy="3930978"/>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GB" sz="1100" kern="1200">
                <a:solidFill>
                  <a:schemeClr val="tx1">
                    <a:tint val="75000"/>
                  </a:schemeClr>
                </a:solidFill>
                <a:latin typeface="+mn-lt"/>
                <a:ea typeface="+mn-ea"/>
                <a:cs typeface="+mn-cs"/>
              </a:rPr>
              <a:t>© All rights reserved Northampton Primary Academy Trust 2020</a:t>
            </a:r>
            <a:endParaRPr lang="en-US" sz="1100" kern="1200">
              <a:solidFill>
                <a:schemeClr val="tx1">
                  <a:tint val="75000"/>
                </a:schemeClr>
              </a:solidFill>
              <a:latin typeface="+mn-lt"/>
              <a:ea typeface="+mn-ea"/>
              <a:cs typeface="+mn-cs"/>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6"/>
          <a:srcRect l="15535" t="10188" r="17992" b="16278"/>
          <a:stretch/>
        </p:blipFill>
        <p:spPr>
          <a:xfrm>
            <a:off x="10601863" y="5734867"/>
            <a:ext cx="1325880" cy="900129"/>
          </a:xfrm>
          <a:prstGeom prst="rect">
            <a:avLst/>
          </a:prstGeom>
        </p:spPr>
      </p:pic>
    </p:spTree>
    <p:extLst>
      <p:ext uri="{BB962C8B-B14F-4D97-AF65-F5344CB8AC3E}">
        <p14:creationId xmlns:p14="http://schemas.microsoft.com/office/powerpoint/2010/main" val="26952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jungle_stripes_prt_me.jpg">
            <a:extLst>
              <a:ext uri="{FF2B5EF4-FFF2-40B4-BE49-F238E27FC236}">
                <a16:creationId xmlns:a16="http://schemas.microsoft.com/office/drawing/2014/main" id="{E5671CD6-439E-46D7-B116-7427316563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3F1F775-C9B8-4764-A432-C119FD708BA9}"/>
              </a:ext>
            </a:extLst>
          </p:cNvPr>
          <p:cNvSpPr/>
          <p:nvPr/>
        </p:nvSpPr>
        <p:spPr>
          <a:xfrm>
            <a:off x="3432175" y="2420938"/>
            <a:ext cx="3816350" cy="1079500"/>
          </a:xfrm>
          <a:prstGeom prst="wedgeEllipseCallout">
            <a:avLst>
              <a:gd name="adj1" fmla="val -16798"/>
              <a:gd name="adj2" fmla="val 87188"/>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Buenos días. </a:t>
            </a:r>
            <a:r>
              <a:rPr lang="en-US">
                <a:solidFill>
                  <a:srgbClr val="000000"/>
                </a:solidFill>
                <a:latin typeface="Calibri" pitchFamily="34" charset="0"/>
              </a:rPr>
              <a:t>¿</a:t>
            </a:r>
            <a:r>
              <a:rPr lang="en-US">
                <a:solidFill>
                  <a:schemeClr val="tx1"/>
                </a:solidFill>
                <a:latin typeface="Calibri" pitchFamily="34" charset="0"/>
              </a:rPr>
              <a:t>Eres mi mamá?</a:t>
            </a:r>
            <a:endParaRPr lang="en-US">
              <a:solidFill>
                <a:schemeClr val="tx1"/>
              </a:solidFill>
            </a:endParaRPr>
          </a:p>
        </p:txBody>
      </p:sp>
      <p:sp>
        <p:nvSpPr>
          <p:cNvPr id="7" name="Oval Callout 6">
            <a:extLst>
              <a:ext uri="{FF2B5EF4-FFF2-40B4-BE49-F238E27FC236}">
                <a16:creationId xmlns:a16="http://schemas.microsoft.com/office/drawing/2014/main" id="{B1BFEE6A-201B-4CAA-A404-0C3BF6235805}"/>
              </a:ext>
            </a:extLst>
          </p:cNvPr>
          <p:cNvSpPr/>
          <p:nvPr/>
        </p:nvSpPr>
        <p:spPr>
          <a:xfrm>
            <a:off x="3575051" y="333375"/>
            <a:ext cx="3527425" cy="1512888"/>
          </a:xfrm>
          <a:prstGeom prst="wedgeEllipseCallout">
            <a:avLst>
              <a:gd name="adj1" fmla="val 44092"/>
              <a:gd name="adj2" fmla="val 54423"/>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dirty="0">
                <a:solidFill>
                  <a:srgbClr val="000000"/>
                </a:solidFill>
                <a:latin typeface="Calibri" pitchFamily="34" charset="0"/>
              </a:rPr>
              <a:t>No, no soy </a:t>
            </a:r>
            <a:r>
              <a:rPr lang="en-US" dirty="0" err="1">
                <a:solidFill>
                  <a:srgbClr val="000000"/>
                </a:solidFill>
                <a:latin typeface="Calibri" pitchFamily="34" charset="0"/>
              </a:rPr>
              <a:t>tu</a:t>
            </a:r>
            <a:r>
              <a:rPr lang="en-US" dirty="0">
                <a:solidFill>
                  <a:srgbClr val="000000"/>
                </a:solidFill>
                <a:latin typeface="Calibri" pitchFamily="34" charset="0"/>
              </a:rPr>
              <a:t> </a:t>
            </a:r>
            <a:r>
              <a:rPr lang="en-US" dirty="0" err="1">
                <a:solidFill>
                  <a:srgbClr val="000000"/>
                </a:solidFill>
                <a:latin typeface="Calibri" pitchFamily="34" charset="0"/>
              </a:rPr>
              <a:t>mamá</a:t>
            </a:r>
            <a:r>
              <a:rPr lang="en-US" dirty="0">
                <a:solidFill>
                  <a:srgbClr val="000000"/>
                </a:solidFill>
                <a:latin typeface="Calibri" pitchFamily="34" charset="0"/>
              </a:rPr>
              <a:t>.  Soy </a:t>
            </a:r>
            <a:r>
              <a:rPr lang="en-US" dirty="0" err="1">
                <a:solidFill>
                  <a:srgbClr val="000000"/>
                </a:solidFill>
                <a:latin typeface="Calibri" pitchFamily="34" charset="0"/>
              </a:rPr>
              <a:t>una</a:t>
            </a:r>
            <a:r>
              <a:rPr lang="en-US" dirty="0">
                <a:solidFill>
                  <a:srgbClr val="000000"/>
                </a:solidFill>
                <a:latin typeface="Calibri" pitchFamily="34" charset="0"/>
              </a:rPr>
              <a:t> </a:t>
            </a:r>
            <a:r>
              <a:rPr lang="en-US" dirty="0" err="1">
                <a:solidFill>
                  <a:srgbClr val="000000"/>
                </a:solidFill>
                <a:latin typeface="Calibri" pitchFamily="34" charset="0"/>
              </a:rPr>
              <a:t>jirafa</a:t>
            </a:r>
            <a:r>
              <a:rPr lang="en-US" dirty="0">
                <a:solidFill>
                  <a:srgbClr val="000000"/>
                </a:solidFill>
                <a:latin typeface="Calibri" pitchFamily="34" charset="0"/>
              </a:rPr>
              <a:t>.</a:t>
            </a:r>
            <a:endParaRPr lang="en-GB" dirty="0">
              <a:solidFill>
                <a:srgbClr val="000000"/>
              </a:solidFill>
              <a:latin typeface="Calibri" pitchFamily="34" charset="0"/>
            </a:endParaRPr>
          </a:p>
          <a:p>
            <a:pPr algn="ctr">
              <a:defRPr/>
            </a:pPr>
            <a:endParaRPr lang="en-US" dirty="0">
              <a:solidFill>
                <a:schemeClr val="tx1"/>
              </a:solidFill>
            </a:endParaRPr>
          </a:p>
        </p:txBody>
      </p:sp>
      <p:pic>
        <p:nvPicPr>
          <p:cNvPr id="5125" name="Picture 7" descr="elephant.png">
            <a:extLst>
              <a:ext uri="{FF2B5EF4-FFF2-40B4-BE49-F238E27FC236}">
                <a16:creationId xmlns:a16="http://schemas.microsoft.com/office/drawing/2014/main" id="{BC76231E-C4D1-4E50-B77C-90EF3B0C35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5050" y="3716339"/>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descr="giraffe.png">
            <a:extLst>
              <a:ext uri="{FF2B5EF4-FFF2-40B4-BE49-F238E27FC236}">
                <a16:creationId xmlns:a16="http://schemas.microsoft.com/office/drawing/2014/main" id="{D6C23CFE-C129-4023-A526-28BB3F7924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2626" y="412751"/>
            <a:ext cx="328136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55860"/>
      </p:ext>
    </p:extLst>
  </p:cSld>
  <p:clrMapOvr>
    <a:masterClrMapping/>
  </p:clrMapOvr>
  <p:transition>
    <p:sndAc>
      <p:stSnd>
        <p:snd r:embed="rId3" name="14.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4.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jungle_stripes_prt_me.jpg">
            <a:extLst>
              <a:ext uri="{FF2B5EF4-FFF2-40B4-BE49-F238E27FC236}">
                <a16:creationId xmlns:a16="http://schemas.microsoft.com/office/drawing/2014/main" id="{E99A71A7-B7D7-425C-BFB0-FBF56A2EFE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3A15D950-1449-43DF-808E-40D68E10FD15}"/>
              </a:ext>
            </a:extLst>
          </p:cNvPr>
          <p:cNvSpPr/>
          <p:nvPr/>
        </p:nvSpPr>
        <p:spPr>
          <a:xfrm>
            <a:off x="3432176" y="1989139"/>
            <a:ext cx="2951163" cy="1368425"/>
          </a:xfrm>
          <a:prstGeom prst="wedgeEllipseCallout">
            <a:avLst>
              <a:gd name="adj1" fmla="val 6555"/>
              <a:gd name="adj2" fmla="val 93981"/>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dirty="0">
                <a:solidFill>
                  <a:schemeClr val="tx1"/>
                </a:solidFill>
                <a:latin typeface="Calibri"/>
                <a:cs typeface="Calibri"/>
              </a:rPr>
              <a:t>Gracias.  Hasta pronto.</a:t>
            </a:r>
          </a:p>
        </p:txBody>
      </p:sp>
      <p:pic>
        <p:nvPicPr>
          <p:cNvPr id="6148" name="Picture 6" descr="elephant.png">
            <a:extLst>
              <a:ext uri="{FF2B5EF4-FFF2-40B4-BE49-F238E27FC236}">
                <a16:creationId xmlns:a16="http://schemas.microsoft.com/office/drawing/2014/main" id="{3CA9DE18-36F5-4176-B78A-5FF4251791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2538" y="3789364"/>
            <a:ext cx="21590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giraffe.png">
            <a:extLst>
              <a:ext uri="{FF2B5EF4-FFF2-40B4-BE49-F238E27FC236}">
                <a16:creationId xmlns:a16="http://schemas.microsoft.com/office/drawing/2014/main" id="{8474D0B9-E3BF-4033-A21B-A8BBFF248D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3338" y="188914"/>
            <a:ext cx="3281362"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705571"/>
      </p:ext>
    </p:extLst>
  </p:cSld>
  <p:clrMapOvr>
    <a:masterClrMapping/>
  </p:clrMapOvr>
  <p:transition>
    <p:sndAc>
      <p:stSnd>
        <p:snd r:embed="rId3" name="14.6.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jungle_stripes_prt_me.jpg">
            <a:extLst>
              <a:ext uri="{FF2B5EF4-FFF2-40B4-BE49-F238E27FC236}">
                <a16:creationId xmlns:a16="http://schemas.microsoft.com/office/drawing/2014/main" id="{F6FE243E-8691-4AA5-B99B-4C1B0F1A10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25DBAB22-33A0-49E1-941A-DBE3927AE8C6}"/>
              </a:ext>
            </a:extLst>
          </p:cNvPr>
          <p:cNvSpPr/>
          <p:nvPr/>
        </p:nvSpPr>
        <p:spPr>
          <a:xfrm>
            <a:off x="3432175" y="1989139"/>
            <a:ext cx="3168650" cy="1368425"/>
          </a:xfrm>
          <a:prstGeom prst="wedgeEllipseCallout">
            <a:avLst>
              <a:gd name="adj1" fmla="val -16798"/>
              <a:gd name="adj2" fmla="val 87188"/>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Buenos días. </a:t>
            </a:r>
            <a:r>
              <a:rPr lang="en-US">
                <a:solidFill>
                  <a:srgbClr val="000000"/>
                </a:solidFill>
                <a:latin typeface="Calibri" pitchFamily="34" charset="0"/>
              </a:rPr>
              <a:t>¿</a:t>
            </a:r>
            <a:r>
              <a:rPr lang="en-US">
                <a:solidFill>
                  <a:schemeClr val="tx1"/>
                </a:solidFill>
                <a:latin typeface="Calibri" pitchFamily="34" charset="0"/>
              </a:rPr>
              <a:t>Eres mi mamá?</a:t>
            </a:r>
            <a:endParaRPr lang="en-US">
              <a:solidFill>
                <a:schemeClr val="tx1"/>
              </a:solidFill>
            </a:endParaRPr>
          </a:p>
        </p:txBody>
      </p:sp>
      <p:sp>
        <p:nvSpPr>
          <p:cNvPr id="7" name="Oval Callout 6">
            <a:extLst>
              <a:ext uri="{FF2B5EF4-FFF2-40B4-BE49-F238E27FC236}">
                <a16:creationId xmlns:a16="http://schemas.microsoft.com/office/drawing/2014/main" id="{68F44C86-7A66-4027-9A35-78B3CA29F230}"/>
              </a:ext>
            </a:extLst>
          </p:cNvPr>
          <p:cNvSpPr/>
          <p:nvPr/>
        </p:nvSpPr>
        <p:spPr>
          <a:xfrm>
            <a:off x="6024564" y="836614"/>
            <a:ext cx="3527425" cy="1512887"/>
          </a:xfrm>
          <a:prstGeom prst="wedgeEllipseCallout">
            <a:avLst>
              <a:gd name="adj1" fmla="val 15120"/>
              <a:gd name="adj2" fmla="val 114793"/>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rgbClr val="000000"/>
                </a:solidFill>
                <a:latin typeface="Calibri" pitchFamily="34" charset="0"/>
              </a:rPr>
              <a:t>No, no soy tu mamá.  Soy una serpiente.</a:t>
            </a:r>
            <a:endParaRPr lang="en-GB">
              <a:solidFill>
                <a:srgbClr val="000000"/>
              </a:solidFill>
              <a:latin typeface="Calibri" pitchFamily="34" charset="0"/>
            </a:endParaRPr>
          </a:p>
          <a:p>
            <a:pPr algn="ctr">
              <a:defRPr/>
            </a:pPr>
            <a:endParaRPr lang="en-US">
              <a:solidFill>
                <a:schemeClr val="tx1"/>
              </a:solidFill>
            </a:endParaRPr>
          </a:p>
        </p:txBody>
      </p:sp>
      <p:pic>
        <p:nvPicPr>
          <p:cNvPr id="7173" name="Picture 5" descr="snake4.gif">
            <a:extLst>
              <a:ext uri="{FF2B5EF4-FFF2-40B4-BE49-F238E27FC236}">
                <a16:creationId xmlns:a16="http://schemas.microsoft.com/office/drawing/2014/main" id="{C1C0AE11-7701-476C-8F2D-7424BC6B39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0100" y="3357563"/>
            <a:ext cx="53276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elephant.png">
            <a:extLst>
              <a:ext uri="{FF2B5EF4-FFF2-40B4-BE49-F238E27FC236}">
                <a16:creationId xmlns:a16="http://schemas.microsoft.com/office/drawing/2014/main" id="{07056C2B-FD78-4A49-9B91-A16CD807DB3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32175" y="3716339"/>
            <a:ext cx="21590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629781"/>
      </p:ext>
    </p:extLst>
  </p:cSld>
  <p:clrMapOvr>
    <a:masterClrMapping/>
  </p:clrMapOvr>
  <p:transition>
    <p:sndAc>
      <p:stSnd>
        <p:snd r:embed="rId3" name="14.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4.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jungle_stripes_prt_me.jpg">
            <a:extLst>
              <a:ext uri="{FF2B5EF4-FFF2-40B4-BE49-F238E27FC236}">
                <a16:creationId xmlns:a16="http://schemas.microsoft.com/office/drawing/2014/main" id="{4C9506FD-5509-4C80-8E0A-700093249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8C0A511A-9D17-4C5F-A750-833B95EB45D4}"/>
              </a:ext>
            </a:extLst>
          </p:cNvPr>
          <p:cNvSpPr/>
          <p:nvPr/>
        </p:nvSpPr>
        <p:spPr>
          <a:xfrm>
            <a:off x="3432176" y="1989139"/>
            <a:ext cx="2735263" cy="1368425"/>
          </a:xfrm>
          <a:prstGeom prst="wedgeEllipseCallout">
            <a:avLst>
              <a:gd name="adj1" fmla="val 22910"/>
              <a:gd name="adj2" fmla="val 103959"/>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Gracias.  Adiós.</a:t>
            </a:r>
            <a:endParaRPr lang="en-US">
              <a:solidFill>
                <a:schemeClr val="tx1"/>
              </a:solidFill>
            </a:endParaRPr>
          </a:p>
        </p:txBody>
      </p:sp>
      <p:pic>
        <p:nvPicPr>
          <p:cNvPr id="8196" name="Picture 5" descr="snake4.gif">
            <a:extLst>
              <a:ext uri="{FF2B5EF4-FFF2-40B4-BE49-F238E27FC236}">
                <a16:creationId xmlns:a16="http://schemas.microsoft.com/office/drawing/2014/main" id="{9DDE0A60-FFCC-4762-AB60-417539DAEE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3500438"/>
            <a:ext cx="53276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elephant.png">
            <a:extLst>
              <a:ext uri="{FF2B5EF4-FFF2-40B4-BE49-F238E27FC236}">
                <a16:creationId xmlns:a16="http://schemas.microsoft.com/office/drawing/2014/main" id="{23D9C082-8448-4A88-8847-F38E0D0DFA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0239" y="3789364"/>
            <a:ext cx="21605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781517"/>
      </p:ext>
    </p:extLst>
  </p:cSld>
  <p:clrMapOvr>
    <a:masterClrMapping/>
  </p:clrMapOvr>
  <p:transition>
    <p:sndAc>
      <p:stSnd>
        <p:snd r:embed="rId3" name="14.3.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jungle_stripes_prt_me.jpg">
            <a:extLst>
              <a:ext uri="{FF2B5EF4-FFF2-40B4-BE49-F238E27FC236}">
                <a16:creationId xmlns:a16="http://schemas.microsoft.com/office/drawing/2014/main" id="{6581A1D3-056D-4815-B53F-03617A9218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0AD0ADDC-E1D8-4742-A09F-22A7F135BF4F}"/>
              </a:ext>
            </a:extLst>
          </p:cNvPr>
          <p:cNvSpPr/>
          <p:nvPr/>
        </p:nvSpPr>
        <p:spPr>
          <a:xfrm>
            <a:off x="1992313" y="1700214"/>
            <a:ext cx="3168650" cy="1368425"/>
          </a:xfrm>
          <a:prstGeom prst="wedgeEllipseCallout">
            <a:avLst>
              <a:gd name="adj1" fmla="val 4831"/>
              <a:gd name="adj2" fmla="val 93080"/>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Buenos días. </a:t>
            </a:r>
            <a:r>
              <a:rPr lang="en-US">
                <a:solidFill>
                  <a:srgbClr val="000000"/>
                </a:solidFill>
                <a:latin typeface="Calibri" pitchFamily="34" charset="0"/>
              </a:rPr>
              <a:t>¿</a:t>
            </a:r>
            <a:r>
              <a:rPr lang="en-US">
                <a:solidFill>
                  <a:schemeClr val="tx1"/>
                </a:solidFill>
                <a:latin typeface="Calibri" pitchFamily="34" charset="0"/>
              </a:rPr>
              <a:t>Eres mi mamá?</a:t>
            </a:r>
            <a:endParaRPr lang="en-US">
              <a:solidFill>
                <a:schemeClr val="tx1"/>
              </a:solidFill>
            </a:endParaRPr>
          </a:p>
        </p:txBody>
      </p:sp>
      <p:sp>
        <p:nvSpPr>
          <p:cNvPr id="7" name="Oval Callout 6">
            <a:extLst>
              <a:ext uri="{FF2B5EF4-FFF2-40B4-BE49-F238E27FC236}">
                <a16:creationId xmlns:a16="http://schemas.microsoft.com/office/drawing/2014/main" id="{6AA553ED-BB6C-4133-88EB-82EE0BED9690}"/>
              </a:ext>
            </a:extLst>
          </p:cNvPr>
          <p:cNvSpPr/>
          <p:nvPr/>
        </p:nvSpPr>
        <p:spPr>
          <a:xfrm>
            <a:off x="6024564" y="836614"/>
            <a:ext cx="3527425" cy="1512887"/>
          </a:xfrm>
          <a:prstGeom prst="wedgeEllipseCallout">
            <a:avLst>
              <a:gd name="adj1" fmla="val -38163"/>
              <a:gd name="adj2" fmla="val 66092"/>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rgbClr val="000000"/>
                </a:solidFill>
                <a:latin typeface="Calibri" pitchFamily="34" charset="0"/>
              </a:rPr>
              <a:t>No, no soy tu mamá.  Soy un</a:t>
            </a:r>
            <a:endParaRPr lang="en-GB">
              <a:solidFill>
                <a:srgbClr val="000000"/>
              </a:solidFill>
              <a:latin typeface="Calibri" pitchFamily="34" charset="0"/>
            </a:endParaRPr>
          </a:p>
          <a:p>
            <a:pPr algn="ctr">
              <a:defRPr/>
            </a:pPr>
            <a:r>
              <a:rPr lang="en-US">
                <a:solidFill>
                  <a:srgbClr val="000000"/>
                </a:solidFill>
                <a:latin typeface="Calibri" pitchFamily="34" charset="0"/>
              </a:rPr>
              <a:t>tigre.</a:t>
            </a:r>
            <a:endParaRPr lang="en-GB">
              <a:solidFill>
                <a:srgbClr val="000000"/>
              </a:solidFill>
              <a:latin typeface="Calibri" pitchFamily="34" charset="0"/>
            </a:endParaRPr>
          </a:p>
          <a:p>
            <a:pPr>
              <a:defRPr/>
            </a:pPr>
            <a:endParaRPr lang="en-US">
              <a:solidFill>
                <a:schemeClr val="tx1"/>
              </a:solidFill>
            </a:endParaRPr>
          </a:p>
        </p:txBody>
      </p:sp>
      <p:pic>
        <p:nvPicPr>
          <p:cNvPr id="9221" name="Picture 7" descr="elephant.png">
            <a:extLst>
              <a:ext uri="{FF2B5EF4-FFF2-40B4-BE49-F238E27FC236}">
                <a16:creationId xmlns:a16="http://schemas.microsoft.com/office/drawing/2014/main" id="{20A65212-5E4C-4B1B-8AE4-CF406A5BCB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3789364"/>
            <a:ext cx="21590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tiger.png">
            <a:extLst>
              <a:ext uri="{FF2B5EF4-FFF2-40B4-BE49-F238E27FC236}">
                <a16:creationId xmlns:a16="http://schemas.microsoft.com/office/drawing/2014/main" id="{FDAC6214-FF88-4E3A-8B19-EAD8B6406A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89600" y="2565400"/>
            <a:ext cx="49784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44416"/>
      </p:ext>
    </p:extLst>
  </p:cSld>
  <p:clrMapOvr>
    <a:masterClrMapping/>
  </p:clrMapOvr>
  <p:transition>
    <p:sndAc>
      <p:stSnd>
        <p:snd r:embed="rId3" name="14.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4.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jungle_stripes_prt_me.jpg">
            <a:extLst>
              <a:ext uri="{FF2B5EF4-FFF2-40B4-BE49-F238E27FC236}">
                <a16:creationId xmlns:a16="http://schemas.microsoft.com/office/drawing/2014/main" id="{C7B0108A-B201-47C2-8967-7C723135B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C911D43-04B9-40F0-9EC2-9581464E5F36}"/>
              </a:ext>
            </a:extLst>
          </p:cNvPr>
          <p:cNvSpPr/>
          <p:nvPr/>
        </p:nvSpPr>
        <p:spPr>
          <a:xfrm>
            <a:off x="2640013" y="1989138"/>
            <a:ext cx="2735262" cy="1079500"/>
          </a:xfrm>
          <a:prstGeom prst="wedgeEllipseCallout">
            <a:avLst>
              <a:gd name="adj1" fmla="val -4075"/>
              <a:gd name="adj2" fmla="val 93080"/>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chemeClr val="tx1"/>
                </a:solidFill>
                <a:latin typeface="Calibri" pitchFamily="34" charset="0"/>
              </a:rPr>
              <a:t>Gracias.  Adiós.</a:t>
            </a:r>
            <a:endParaRPr lang="en-US">
              <a:solidFill>
                <a:schemeClr val="tx1"/>
              </a:solidFill>
            </a:endParaRPr>
          </a:p>
        </p:txBody>
      </p:sp>
      <p:pic>
        <p:nvPicPr>
          <p:cNvPr id="10244" name="Picture 6" descr="elephant.png">
            <a:extLst>
              <a:ext uri="{FF2B5EF4-FFF2-40B4-BE49-F238E27FC236}">
                <a16:creationId xmlns:a16="http://schemas.microsoft.com/office/drawing/2014/main" id="{200B89D1-9FCB-4047-B188-CE6F0BA649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3716339"/>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tiger.png">
            <a:extLst>
              <a:ext uri="{FF2B5EF4-FFF2-40B4-BE49-F238E27FC236}">
                <a16:creationId xmlns:a16="http://schemas.microsoft.com/office/drawing/2014/main" id="{BA09E651-5B8C-49AE-B6AE-022834F7C9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2636839"/>
            <a:ext cx="4978400"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800172"/>
      </p:ext>
    </p:extLst>
  </p:cSld>
  <p:clrMapOvr>
    <a:masterClrMapping/>
  </p:clrMapOvr>
  <p:transition>
    <p:sndAc>
      <p:stSnd>
        <p:snd r:embed="rId3" name="14.3.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jungle_stripes_prt_me.jpg">
            <a:extLst>
              <a:ext uri="{FF2B5EF4-FFF2-40B4-BE49-F238E27FC236}">
                <a16:creationId xmlns:a16="http://schemas.microsoft.com/office/drawing/2014/main" id="{DA86EE87-2829-405A-8D5F-598B90CC64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6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1706E57C-3AE0-4423-AA6E-CC3BBE38E267}"/>
              </a:ext>
            </a:extLst>
          </p:cNvPr>
          <p:cNvSpPr/>
          <p:nvPr/>
        </p:nvSpPr>
        <p:spPr>
          <a:xfrm>
            <a:off x="2927350" y="1916114"/>
            <a:ext cx="3168650" cy="1368425"/>
          </a:xfrm>
          <a:prstGeom prst="wedgeEllipseCallout">
            <a:avLst>
              <a:gd name="adj1" fmla="val -1030"/>
              <a:gd name="adj2" fmla="val 79610"/>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dirty="0">
                <a:solidFill>
                  <a:schemeClr val="tx1"/>
                </a:solidFill>
                <a:latin typeface="Calibri" pitchFamily="34" charset="0"/>
              </a:rPr>
              <a:t>Buenos </a:t>
            </a:r>
            <a:r>
              <a:rPr lang="en-US" dirty="0" err="1">
                <a:solidFill>
                  <a:schemeClr val="tx1"/>
                </a:solidFill>
                <a:latin typeface="Calibri" pitchFamily="34" charset="0"/>
              </a:rPr>
              <a:t>días</a:t>
            </a:r>
            <a:r>
              <a:rPr lang="en-US" dirty="0">
                <a:solidFill>
                  <a:schemeClr val="tx1"/>
                </a:solidFill>
                <a:latin typeface="Calibri" pitchFamily="34" charset="0"/>
              </a:rPr>
              <a:t>. </a:t>
            </a:r>
            <a:r>
              <a:rPr lang="en-US" dirty="0">
                <a:solidFill>
                  <a:srgbClr val="000000"/>
                </a:solidFill>
                <a:latin typeface="Calibri" pitchFamily="34" charset="0"/>
              </a:rPr>
              <a:t>¿</a:t>
            </a:r>
            <a:r>
              <a:rPr lang="en-US" dirty="0" err="1">
                <a:solidFill>
                  <a:schemeClr val="tx1"/>
                </a:solidFill>
                <a:latin typeface="Calibri" pitchFamily="34" charset="0"/>
              </a:rPr>
              <a:t>Eres</a:t>
            </a:r>
            <a:r>
              <a:rPr lang="en-US" dirty="0">
                <a:solidFill>
                  <a:schemeClr val="tx1"/>
                </a:solidFill>
                <a:latin typeface="Calibri" pitchFamily="34" charset="0"/>
              </a:rPr>
              <a:t> mi </a:t>
            </a:r>
            <a:r>
              <a:rPr lang="en-US" dirty="0" err="1">
                <a:solidFill>
                  <a:schemeClr val="tx1"/>
                </a:solidFill>
                <a:latin typeface="Calibri" pitchFamily="34" charset="0"/>
              </a:rPr>
              <a:t>mamá</a:t>
            </a:r>
            <a:r>
              <a:rPr lang="en-US" dirty="0">
                <a:solidFill>
                  <a:schemeClr val="tx1"/>
                </a:solidFill>
                <a:latin typeface="Calibri" pitchFamily="34" charset="0"/>
              </a:rPr>
              <a:t>?</a:t>
            </a:r>
            <a:endParaRPr lang="en-US" dirty="0">
              <a:solidFill>
                <a:schemeClr val="tx1"/>
              </a:solidFill>
            </a:endParaRPr>
          </a:p>
        </p:txBody>
      </p:sp>
      <p:sp>
        <p:nvSpPr>
          <p:cNvPr id="7" name="Oval Callout 6">
            <a:extLst>
              <a:ext uri="{FF2B5EF4-FFF2-40B4-BE49-F238E27FC236}">
                <a16:creationId xmlns:a16="http://schemas.microsoft.com/office/drawing/2014/main" id="{3246FBF7-7566-4C03-82B1-0EEF4E8F113A}"/>
              </a:ext>
            </a:extLst>
          </p:cNvPr>
          <p:cNvSpPr/>
          <p:nvPr/>
        </p:nvSpPr>
        <p:spPr>
          <a:xfrm>
            <a:off x="7175501" y="188913"/>
            <a:ext cx="3097213" cy="1511300"/>
          </a:xfrm>
          <a:prstGeom prst="wedgeEllipseCallout">
            <a:avLst>
              <a:gd name="adj1" fmla="val -39917"/>
              <a:gd name="adj2" fmla="val 64653"/>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a:solidFill>
                  <a:srgbClr val="000000"/>
                </a:solidFill>
                <a:latin typeface="Calibri" pitchFamily="34" charset="0"/>
              </a:rPr>
              <a:t>Sí, ¡soy tu mamá! ¡Mi bebé!</a:t>
            </a:r>
            <a:endParaRPr lang="en-GB">
              <a:solidFill>
                <a:srgbClr val="000000"/>
              </a:solidFill>
              <a:latin typeface="Calibri" pitchFamily="34" charset="0"/>
            </a:endParaRPr>
          </a:p>
          <a:p>
            <a:pPr>
              <a:defRPr/>
            </a:pPr>
            <a:endParaRPr lang="en-US">
              <a:solidFill>
                <a:schemeClr val="tx1"/>
              </a:solidFill>
            </a:endParaRPr>
          </a:p>
        </p:txBody>
      </p:sp>
      <p:pic>
        <p:nvPicPr>
          <p:cNvPr id="11269" name="Picture 7" descr="elephant.png">
            <a:extLst>
              <a:ext uri="{FF2B5EF4-FFF2-40B4-BE49-F238E27FC236}">
                <a16:creationId xmlns:a16="http://schemas.microsoft.com/office/drawing/2014/main" id="{74846FE3-CEE8-4351-9D94-A7F89F3203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3716339"/>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descr="elephant.png">
            <a:extLst>
              <a:ext uri="{FF2B5EF4-FFF2-40B4-BE49-F238E27FC236}">
                <a16:creationId xmlns:a16="http://schemas.microsoft.com/office/drawing/2014/main" id="{A56BAED1-95E5-4418-9BEA-2E3D04A321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7439" y="1773238"/>
            <a:ext cx="367347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484239"/>
      </p:ext>
    </p:extLst>
  </p:cSld>
  <p:clrMapOvr>
    <a:masterClrMapping/>
  </p:clrMapOvr>
  <p:transition>
    <p:sndAc>
      <p:stSnd>
        <p:snd r:embed="rId3" name="14.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Lesson 12 - Si soy tu mama, mi beb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jungle_stripes_prt_me.jpg">
            <a:extLst>
              <a:ext uri="{FF2B5EF4-FFF2-40B4-BE49-F238E27FC236}">
                <a16:creationId xmlns:a16="http://schemas.microsoft.com/office/drawing/2014/main" id="{892FB55E-3244-4890-958B-10A25E7DCD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elephant.png">
            <a:extLst>
              <a:ext uri="{FF2B5EF4-FFF2-40B4-BE49-F238E27FC236}">
                <a16:creationId xmlns:a16="http://schemas.microsoft.com/office/drawing/2014/main" id="{561E5375-9DBD-4CA9-890A-56EB267FAD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5775" y="3789364"/>
            <a:ext cx="216058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elephant.png">
            <a:extLst>
              <a:ext uri="{FF2B5EF4-FFF2-40B4-BE49-F238E27FC236}">
                <a16:creationId xmlns:a16="http://schemas.microsoft.com/office/drawing/2014/main" id="{11A6FC9B-FE37-4444-8EA0-A8F035DEA7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1700214"/>
            <a:ext cx="3671888"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10C47913-50D4-4E4E-AE74-8FAC612C9D3A}"/>
              </a:ext>
            </a:extLst>
          </p:cNvPr>
          <p:cNvSpPr/>
          <p:nvPr/>
        </p:nvSpPr>
        <p:spPr>
          <a:xfrm>
            <a:off x="2640014" y="2349501"/>
            <a:ext cx="2376487" cy="1008063"/>
          </a:xfrm>
          <a:prstGeom prst="wedgeEllipseCallout">
            <a:avLst>
              <a:gd name="adj1" fmla="val 15432"/>
              <a:gd name="adj2" fmla="val 94961"/>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b="1" dirty="0">
                <a:solidFill>
                  <a:schemeClr val="tx1"/>
                </a:solidFill>
              </a:rPr>
              <a:t> </a:t>
            </a:r>
            <a:r>
              <a:rPr lang="en-US" dirty="0">
                <a:solidFill>
                  <a:schemeClr val="tx1"/>
                </a:solidFill>
                <a:latin typeface="Calibri" pitchFamily="34" charset="0"/>
              </a:rPr>
              <a:t>¡Mi </a:t>
            </a:r>
            <a:r>
              <a:rPr lang="en-US" dirty="0" err="1">
                <a:solidFill>
                  <a:schemeClr val="tx1"/>
                </a:solidFill>
                <a:latin typeface="Calibri" pitchFamily="34" charset="0"/>
              </a:rPr>
              <a:t>mamá</a:t>
            </a:r>
            <a:r>
              <a:rPr lang="en-US" dirty="0">
                <a:solidFill>
                  <a:schemeClr val="tx1"/>
                </a:solidFill>
                <a:latin typeface="Calibri" pitchFamily="34" charset="0"/>
              </a:rPr>
              <a:t>!</a:t>
            </a:r>
            <a:endParaRPr lang="en-US" dirty="0">
              <a:solidFill>
                <a:schemeClr val="tx1"/>
              </a:solidFill>
            </a:endParaRPr>
          </a:p>
        </p:txBody>
      </p:sp>
    </p:spTree>
    <p:extLst>
      <p:ext uri="{BB962C8B-B14F-4D97-AF65-F5344CB8AC3E}">
        <p14:creationId xmlns:p14="http://schemas.microsoft.com/office/powerpoint/2010/main" val="3052235097"/>
      </p:ext>
    </p:extLst>
  </p:cSld>
  <p:clrMapOvr>
    <a:masterClrMapping/>
  </p:clrMapOvr>
  <p:transition>
    <p:sndAc>
      <p:stSnd>
        <p:snd r:embed="rId3" name="14.14.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443089" y="209902"/>
            <a:ext cx="10515600" cy="1029230"/>
          </a:xfrm>
        </p:spPr>
        <p:txBody>
          <a:bodyPr/>
          <a:lstStyle/>
          <a:p>
            <a:r>
              <a:rPr lang="en-GB">
                <a:cs typeface="Calibri Light"/>
              </a:rPr>
              <a:t>Vocabulary</a:t>
            </a: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graphicFrame>
        <p:nvGraphicFramePr>
          <p:cNvPr id="3" name="Table 5">
            <a:extLst>
              <a:ext uri="{FF2B5EF4-FFF2-40B4-BE49-F238E27FC236}">
                <a16:creationId xmlns:a16="http://schemas.microsoft.com/office/drawing/2014/main" id="{A5445BFC-3008-4E7E-9732-868E3FF066BA}"/>
              </a:ext>
            </a:extLst>
          </p:cNvPr>
          <p:cNvGraphicFramePr>
            <a:graphicFrameLocks noGrp="1"/>
          </p:cNvGraphicFramePr>
          <p:nvPr>
            <p:extLst/>
          </p:nvPr>
        </p:nvGraphicFramePr>
        <p:xfrm>
          <a:off x="536222" y="1368777"/>
          <a:ext cx="11163237" cy="822960"/>
        </p:xfrm>
        <a:graphic>
          <a:graphicData uri="http://schemas.openxmlformats.org/drawingml/2006/table">
            <a:tbl>
              <a:tblPr firstRow="1" bandRow="1">
                <a:tableStyleId>{5940675A-B579-460E-94D1-54222C63F5DA}</a:tableStyleId>
              </a:tblPr>
              <a:tblGrid>
                <a:gridCol w="3076222">
                  <a:extLst>
                    <a:ext uri="{9D8B030D-6E8A-4147-A177-3AD203B41FA5}">
                      <a16:colId xmlns:a16="http://schemas.microsoft.com/office/drawing/2014/main" val="2700781848"/>
                    </a:ext>
                  </a:extLst>
                </a:gridCol>
                <a:gridCol w="8087015">
                  <a:extLst>
                    <a:ext uri="{9D8B030D-6E8A-4147-A177-3AD203B41FA5}">
                      <a16:colId xmlns:a16="http://schemas.microsoft.com/office/drawing/2014/main" val="416017433"/>
                    </a:ext>
                  </a:extLst>
                </a:gridCol>
              </a:tblGrid>
              <a:tr h="818444">
                <a:tc>
                  <a:txBody>
                    <a:bodyPr/>
                    <a:lstStyle/>
                    <a:p>
                      <a:pPr lvl="0">
                        <a:buNone/>
                      </a:pPr>
                      <a:r>
                        <a:rPr lang="en-GB" sz="2400" b="0" i="0" u="none" strike="noStrike" noProof="0">
                          <a:latin typeface="Calibri"/>
                        </a:rPr>
                        <a:t>Satellite </a:t>
                      </a:r>
                    </a:p>
                  </a:txBody>
                  <a:tcPr/>
                </a:tc>
                <a:tc>
                  <a:txBody>
                    <a:bodyPr/>
                    <a:lstStyle/>
                    <a:p>
                      <a:pPr lvl="0">
                        <a:buNone/>
                      </a:pPr>
                      <a:r>
                        <a:rPr lang="en-GB" sz="2400" b="0" i="0" u="none" strike="noStrike" noProof="0">
                          <a:latin typeface="Calibri"/>
                        </a:rPr>
                        <a:t>A small object that orbits around a larger object in space. They can be natural or artificial. </a:t>
                      </a:r>
                      <a:endParaRPr lang="en-US" sz="2400" b="0" i="0" u="none" strike="noStrike" noProof="0">
                        <a:latin typeface="Calibri"/>
                      </a:endParaRPr>
                    </a:p>
                  </a:txBody>
                  <a:tcPr/>
                </a:tc>
                <a:extLst>
                  <a:ext uri="{0D108BD9-81ED-4DB2-BD59-A6C34878D82A}">
                    <a16:rowId xmlns:a16="http://schemas.microsoft.com/office/drawing/2014/main" val="2098139038"/>
                  </a:ext>
                </a:extLst>
              </a:tr>
            </a:tbl>
          </a:graphicData>
        </a:graphic>
      </p:graphicFrame>
    </p:spTree>
    <p:extLst>
      <p:ext uri="{BB962C8B-B14F-4D97-AF65-F5344CB8AC3E}">
        <p14:creationId xmlns:p14="http://schemas.microsoft.com/office/powerpoint/2010/main" val="327570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545926" y="-52409"/>
            <a:ext cx="10515600" cy="1325563"/>
          </a:xfrm>
        </p:spPr>
        <p:txBody>
          <a:bodyPr/>
          <a:lstStyle/>
          <a:p>
            <a:pPr algn="ctr"/>
            <a:r>
              <a:rPr lang="en-GB">
                <a:latin typeface="Calibri"/>
                <a:cs typeface="Calibri Light"/>
              </a:rPr>
              <a:t>What are satellites used for? </a:t>
            </a:r>
            <a:endParaRPr lang="en-US">
              <a:cs typeface="Calibri Light" panose="020F0302020204030204"/>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3DBBD926-BCC1-4B80-9CB1-BE78468CADD4}"/>
              </a:ext>
            </a:extLst>
          </p:cNvPr>
          <p:cNvSpPr txBox="1"/>
          <p:nvPr/>
        </p:nvSpPr>
        <p:spPr>
          <a:xfrm>
            <a:off x="441037" y="1272310"/>
            <a:ext cx="11817925"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 satellite is any object that orbits around a larger object in space. Earth is an example of a natural satellite as it orbits the </a:t>
            </a:r>
            <a:r>
              <a:rPr lang="en-GB" sz="2000"/>
              <a:t>S</a:t>
            </a:r>
            <a:r>
              <a:rPr lang="en-US" sz="2000"/>
              <a:t>un.  Many of the planets in our solar system have natural satellites: our moon is an example of a </a:t>
            </a:r>
            <a:r>
              <a:rPr lang="en-GB" sz="2000"/>
              <a:t>natural </a:t>
            </a:r>
            <a:r>
              <a:rPr lang="en-US" sz="2000"/>
              <a:t>satellite. </a:t>
            </a:r>
            <a:endParaRPr lang="en-US" sz="2000">
              <a:cs typeface="Calibri"/>
            </a:endParaRPr>
          </a:p>
          <a:p>
            <a:endParaRPr lang="en-US" sz="2000"/>
          </a:p>
          <a:p>
            <a:r>
              <a:rPr lang="en-US" sz="2000"/>
              <a:t>Artificial satellites have been made since the 1950s when the Soviet Union successfully launched </a:t>
            </a:r>
            <a:r>
              <a:rPr lang="en-US" sz="2000" i="1"/>
              <a:t>Sputnik 1</a:t>
            </a:r>
            <a:r>
              <a:rPr lang="en-US" sz="2000"/>
              <a:t> into the Earth’s atmosphere. On October 4</a:t>
            </a:r>
            <a:r>
              <a:rPr lang="en-US" sz="2000" baseline="30000"/>
              <a:t>th </a:t>
            </a:r>
            <a:r>
              <a:rPr lang="en-US" sz="2000"/>
              <a:t>1954, the satellite - </a:t>
            </a:r>
            <a:r>
              <a:rPr lang="en-GB" sz="2000"/>
              <a:t>which</a:t>
            </a:r>
            <a:r>
              <a:rPr lang="en-US" sz="2000"/>
              <a:t> was only the size of a beach ball - was sent into space on a rocket</a:t>
            </a:r>
            <a:r>
              <a:rPr lang="en-GB" sz="2000"/>
              <a:t> and </a:t>
            </a:r>
            <a:r>
              <a:rPr lang="en-US" sz="2000"/>
              <a:t>carried a radio transmitter which relayed a series of beeps back to Earth. Following this success, the United States responded by </a:t>
            </a:r>
            <a:r>
              <a:rPr lang="en-GB" sz="2000"/>
              <a:t>investing</a:t>
            </a:r>
            <a:r>
              <a:rPr lang="en-US" sz="2000"/>
              <a:t> lots of money into their own space program</a:t>
            </a:r>
            <a:r>
              <a:rPr lang="en-GB" sz="2000"/>
              <a:t>. This marked the </a:t>
            </a:r>
            <a:r>
              <a:rPr lang="en-US" sz="2000"/>
              <a:t>beginning </a:t>
            </a:r>
            <a:r>
              <a:rPr lang="en-GB" sz="2000"/>
              <a:t>of  </a:t>
            </a:r>
            <a:r>
              <a:rPr lang="en-US" sz="2000"/>
              <a:t>‘</a:t>
            </a:r>
            <a:r>
              <a:rPr lang="en-US" sz="2000" i="1"/>
              <a:t>The Space Race</a:t>
            </a:r>
            <a:r>
              <a:rPr lang="en-US" sz="2000"/>
              <a:t>’ in which both countries tried to show their superiority in space flight. </a:t>
            </a:r>
            <a:endParaRPr lang="en-US" sz="2000">
              <a:cs typeface="Calibri"/>
            </a:endParaRPr>
          </a:p>
          <a:p>
            <a:endParaRPr lang="en-US" sz="2000">
              <a:cs typeface="Calibri"/>
            </a:endParaRPr>
          </a:p>
          <a:p>
            <a:r>
              <a:rPr lang="en-GB" sz="2000" dirty="0"/>
              <a:t>These days</a:t>
            </a:r>
            <a:r>
              <a:rPr lang="en-US" sz="2000"/>
              <a:t>, great numbers of satellites are launched into the Earth’s orbit every year. They have numerous </a:t>
            </a:r>
            <a:r>
              <a:rPr lang="en-US" sz="2000" dirty="0"/>
              <a:t>purposes</a:t>
            </a:r>
            <a:r>
              <a:rPr lang="en-GB" sz="2000" dirty="0"/>
              <a:t> and</a:t>
            </a:r>
            <a:r>
              <a:rPr lang="en-US" sz="2000" dirty="0"/>
              <a:t> </a:t>
            </a:r>
            <a:r>
              <a:rPr lang="en-GB" sz="2000" dirty="0"/>
              <a:t>have </a:t>
            </a:r>
            <a:r>
              <a:rPr lang="en-US" sz="2000" dirty="0"/>
              <a:t>become increasingly important in the modern world. Scientists use data collected from satellites to study the universe. The Hubble Telescope - which has been in space since April 1990 - has sent back many new images of space, capturing the most distant stars and galaxies. </a:t>
            </a:r>
            <a:endParaRPr lang="en-US" sz="2000" dirty="0">
              <a:cs typeface="Calibri" panose="020F0502020204030204"/>
            </a:endParaRPr>
          </a:p>
          <a:p>
            <a:endParaRPr lang="en-US" sz="2000">
              <a:cs typeface="Calibri" panose="020F0502020204030204"/>
            </a:endParaRPr>
          </a:p>
          <a:p>
            <a:endParaRPr lang="en-US" sz="1600">
              <a:cs typeface="Calibri"/>
            </a:endParaRPr>
          </a:p>
        </p:txBody>
      </p:sp>
    </p:spTree>
    <p:extLst>
      <p:ext uri="{BB962C8B-B14F-4D97-AF65-F5344CB8AC3E}">
        <p14:creationId xmlns:p14="http://schemas.microsoft.com/office/powerpoint/2010/main" val="66334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3DBBD926-BCC1-4B80-9CB1-BE78468CADD4}"/>
              </a:ext>
            </a:extLst>
          </p:cNvPr>
          <p:cNvSpPr txBox="1"/>
          <p:nvPr/>
        </p:nvSpPr>
        <p:spPr>
          <a:xfrm>
            <a:off x="464128" y="960582"/>
            <a:ext cx="1126374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Artificial satellites have played a huge role in improving </a:t>
            </a:r>
            <a:r>
              <a:rPr lang="en-GB" sz="2000">
                <a:ea typeface="+mn-lt"/>
                <a:cs typeface="+mn-lt"/>
              </a:rPr>
              <a:t>the </a:t>
            </a:r>
            <a:r>
              <a:rPr lang="en-US" sz="2000">
                <a:ea typeface="+mn-lt"/>
                <a:cs typeface="+mn-lt"/>
              </a:rPr>
              <a:t>communication between places on Earth. They help to send telephone calls, radio and television </a:t>
            </a:r>
            <a:r>
              <a:rPr lang="en-US" sz="2000" err="1">
                <a:ea typeface="+mn-lt"/>
                <a:cs typeface="+mn-lt"/>
              </a:rPr>
              <a:t>programmes</a:t>
            </a:r>
            <a:r>
              <a:rPr lang="en-US" sz="2000">
                <a:ea typeface="+mn-lt"/>
                <a:cs typeface="+mn-lt"/>
              </a:rPr>
              <a:t> across the world. Despite varying in size and shape, they all have a power source and an antenna to send and receive signals from Earth. Many satellites have cameras and sensors to measure things </a:t>
            </a:r>
            <a:r>
              <a:rPr lang="en-GB" sz="2000">
                <a:ea typeface="+mn-lt"/>
                <a:cs typeface="+mn-lt"/>
              </a:rPr>
              <a:t>such as </a:t>
            </a:r>
            <a:r>
              <a:rPr lang="en-US" sz="2000">
                <a:ea typeface="+mn-lt"/>
                <a:cs typeface="+mn-lt"/>
              </a:rPr>
              <a:t>heat. </a:t>
            </a:r>
            <a:endParaRPr lang="en-US"/>
          </a:p>
          <a:p>
            <a:endParaRPr lang="en-US" sz="2000">
              <a:ea typeface="+mn-lt"/>
              <a:cs typeface="+mn-lt"/>
            </a:endParaRPr>
          </a:p>
          <a:p>
            <a:r>
              <a:rPr lang="en-US" sz="2000" dirty="0">
                <a:ea typeface="+mn-lt"/>
                <a:cs typeface="+mn-lt"/>
              </a:rPr>
              <a:t>In the past, people have looked to the stars </a:t>
            </a:r>
            <a:r>
              <a:rPr lang="en-GB" sz="2000" dirty="0">
                <a:ea typeface="+mn-lt"/>
                <a:cs typeface="+mn-lt"/>
              </a:rPr>
              <a:t>and the constellations in the night sky </a:t>
            </a:r>
            <a:r>
              <a:rPr lang="en-US" sz="2000" dirty="0">
                <a:ea typeface="+mn-lt"/>
                <a:cs typeface="+mn-lt"/>
              </a:rPr>
              <a:t>to help them </a:t>
            </a:r>
            <a:r>
              <a:rPr lang="en-GB" sz="2000" dirty="0">
                <a:ea typeface="+mn-lt"/>
                <a:cs typeface="+mn-lt"/>
              </a:rPr>
              <a:t>navigate</a:t>
            </a:r>
            <a:r>
              <a:rPr lang="en-US" sz="2000" dirty="0">
                <a:ea typeface="+mn-lt"/>
                <a:cs typeface="+mn-lt"/>
              </a:rPr>
              <a:t> their way;</a:t>
            </a:r>
            <a:r>
              <a:rPr lang="en-GB" sz="2000" dirty="0">
                <a:ea typeface="+mn-lt"/>
                <a:cs typeface="+mn-lt"/>
              </a:rPr>
              <a:t> </a:t>
            </a:r>
            <a:r>
              <a:rPr lang="en-US" sz="2000" dirty="0">
                <a:ea typeface="+mn-lt"/>
                <a:cs typeface="+mn-lt"/>
              </a:rPr>
              <a:t>however</a:t>
            </a:r>
            <a:r>
              <a:rPr lang="en-GB" sz="2000" dirty="0">
                <a:ea typeface="+mn-lt"/>
                <a:cs typeface="+mn-lt"/>
              </a:rPr>
              <a:t>,</a:t>
            </a:r>
            <a:r>
              <a:rPr lang="en-US" sz="2000" dirty="0">
                <a:ea typeface="+mn-lt"/>
                <a:cs typeface="+mn-lt"/>
              </a:rPr>
              <a:t> they can now use GPS (Global Positioning Satellites) to </a:t>
            </a:r>
            <a:r>
              <a:rPr lang="en-GB" sz="2000" dirty="0">
                <a:ea typeface="+mn-lt"/>
                <a:cs typeface="+mn-lt"/>
              </a:rPr>
              <a:t>assist them</a:t>
            </a:r>
            <a:r>
              <a:rPr lang="en-US" sz="2000" dirty="0">
                <a:ea typeface="+mn-lt"/>
                <a:cs typeface="+mn-lt"/>
              </a:rPr>
              <a:t>. GPS uses over 30 satellites to pinpoint </a:t>
            </a:r>
            <a:r>
              <a:rPr lang="en-GB" sz="2000" dirty="0">
                <a:ea typeface="+mn-lt"/>
                <a:cs typeface="+mn-lt"/>
              </a:rPr>
              <a:t>exact </a:t>
            </a:r>
            <a:r>
              <a:rPr lang="en-US" sz="2000" dirty="0">
                <a:ea typeface="+mn-lt"/>
                <a:cs typeface="+mn-lt"/>
              </a:rPr>
              <a:t>locations on Earth. In order to work, a </a:t>
            </a:r>
            <a:r>
              <a:rPr lang="en-GB" sz="2000" dirty="0">
                <a:ea typeface="+mn-lt"/>
                <a:cs typeface="+mn-lt"/>
              </a:rPr>
              <a:t>GPS </a:t>
            </a:r>
            <a:r>
              <a:rPr lang="en-US" sz="2000" dirty="0">
                <a:ea typeface="+mn-lt"/>
                <a:cs typeface="+mn-lt"/>
              </a:rPr>
              <a:t>receiver is needed </a:t>
            </a:r>
            <a:r>
              <a:rPr lang="en-GB" sz="2000" dirty="0">
                <a:ea typeface="+mn-lt"/>
                <a:cs typeface="+mn-lt"/>
              </a:rPr>
              <a:t>- these</a:t>
            </a:r>
            <a:r>
              <a:rPr lang="en-US" sz="2000" dirty="0">
                <a:ea typeface="+mn-lt"/>
                <a:cs typeface="+mn-lt"/>
              </a:rPr>
              <a:t> can be found in many items such as mobile phones</a:t>
            </a:r>
            <a:r>
              <a:rPr lang="en-GB" sz="2000">
                <a:ea typeface="+mn-lt"/>
                <a:cs typeface="+mn-lt"/>
              </a:rPr>
              <a:t> and satellite navigation (sat nav) devices. </a:t>
            </a:r>
            <a:r>
              <a:rPr lang="en-US" sz="2000" dirty="0">
                <a:ea typeface="+mn-lt"/>
                <a:cs typeface="+mn-lt"/>
              </a:rPr>
              <a:t>The United States military originally developed the GPS tracker to help them spy on others, </a:t>
            </a:r>
            <a:r>
              <a:rPr lang="en-GB" sz="2000" dirty="0">
                <a:ea typeface="+mn-lt"/>
                <a:cs typeface="+mn-lt"/>
              </a:rPr>
              <a:t>but </a:t>
            </a:r>
            <a:r>
              <a:rPr lang="en-US" sz="2000" dirty="0">
                <a:ea typeface="+mn-lt"/>
                <a:cs typeface="+mn-lt"/>
              </a:rPr>
              <a:t>they shared their technology with the world to improve safety</a:t>
            </a:r>
            <a:r>
              <a:rPr lang="en-GB" sz="2000" dirty="0">
                <a:ea typeface="+mn-lt"/>
                <a:cs typeface="+mn-lt"/>
              </a:rPr>
              <a:t>,</a:t>
            </a:r>
            <a:r>
              <a:rPr lang="en-US" sz="2000" dirty="0">
                <a:ea typeface="+mn-lt"/>
                <a:cs typeface="+mn-lt"/>
              </a:rPr>
              <a:t> especially for aircraft. </a:t>
            </a:r>
            <a:endParaRPr lang="en-US" dirty="0"/>
          </a:p>
          <a:p>
            <a:endParaRPr lang="en-US" sz="2000">
              <a:ea typeface="+mn-lt"/>
              <a:cs typeface="+mn-lt"/>
            </a:endParaRPr>
          </a:p>
          <a:p>
            <a:r>
              <a:rPr lang="en-US" sz="2000">
                <a:ea typeface="+mn-lt"/>
                <a:cs typeface="+mn-lt"/>
              </a:rPr>
              <a:t>Satellites have been immensely beneficial to weather forecasters. Images of the Earth, along with other data collected from satellites, can help predict the weather as well as track changes in the climate. They have helped meteorologists (weather forecaster</a:t>
            </a:r>
            <a:r>
              <a:rPr lang="en-GB" sz="2000">
                <a:ea typeface="+mn-lt"/>
                <a:cs typeface="+mn-lt"/>
              </a:rPr>
              <a:t>s</a:t>
            </a:r>
            <a:r>
              <a:rPr lang="en-US" sz="2000">
                <a:ea typeface="+mn-lt"/>
                <a:cs typeface="+mn-lt"/>
              </a:rPr>
              <a:t>) to </a:t>
            </a:r>
            <a:r>
              <a:rPr lang="en-GB" sz="2000">
                <a:ea typeface="+mn-lt"/>
                <a:cs typeface="+mn-lt"/>
              </a:rPr>
              <a:t>make </a:t>
            </a:r>
            <a:r>
              <a:rPr lang="en-US" sz="2000">
                <a:ea typeface="+mn-lt"/>
                <a:cs typeface="+mn-lt"/>
              </a:rPr>
              <a:t>more accurate predictions. </a:t>
            </a:r>
          </a:p>
          <a:p>
            <a:endParaRPr lang="en-US">
              <a:cs typeface="Calibri"/>
            </a:endParaRPr>
          </a:p>
          <a:p>
            <a:endParaRPr lang="en-US"/>
          </a:p>
        </p:txBody>
      </p:sp>
    </p:spTree>
    <p:extLst>
      <p:ext uri="{BB962C8B-B14F-4D97-AF65-F5344CB8AC3E}">
        <p14:creationId xmlns:p14="http://schemas.microsoft.com/office/powerpoint/2010/main" val="203399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5025885" y="-52409"/>
            <a:ext cx="3127515" cy="1140910"/>
          </a:xfrm>
        </p:spPr>
        <p:txBody>
          <a:bodyPr/>
          <a:lstStyle/>
          <a:p>
            <a:r>
              <a:rPr lang="en-GB">
                <a:latin typeface="Calibri"/>
                <a:cs typeface="Calibri Light"/>
              </a:rPr>
              <a:t>Explore  </a:t>
            </a:r>
            <a:endParaRPr lang="en-US">
              <a:cs typeface="Calibri Light" panose="020F0302020204030204"/>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9076DBF4-91BD-464F-85AB-0AD9D96AB942}"/>
              </a:ext>
            </a:extLst>
          </p:cNvPr>
          <p:cNvSpPr txBox="1"/>
          <p:nvPr/>
        </p:nvSpPr>
        <p:spPr>
          <a:xfrm>
            <a:off x="3513551" y="5200453"/>
            <a:ext cx="5415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563C1"/>
                </a:solidFill>
                <a:cs typeface="Segoe UI"/>
                <a:hlinkClick r:id="rId4"/>
              </a:rPr>
              <a:t>https://www.n2yo.com/?s=45657</a:t>
            </a:r>
            <a:endParaRPr lang="en-GB" sz="2000">
              <a:cs typeface="Calibri" panose="020F0502020204030204"/>
            </a:endParaRPr>
          </a:p>
        </p:txBody>
      </p:sp>
      <p:sp>
        <p:nvSpPr>
          <p:cNvPr id="7" name="TextBox 6">
            <a:extLst>
              <a:ext uri="{FF2B5EF4-FFF2-40B4-BE49-F238E27FC236}">
                <a16:creationId xmlns:a16="http://schemas.microsoft.com/office/drawing/2014/main" id="{169CA384-B2D5-4590-96CE-49952CC93B03}"/>
              </a:ext>
            </a:extLst>
          </p:cNvPr>
          <p:cNvSpPr txBox="1"/>
          <p:nvPr/>
        </p:nvSpPr>
        <p:spPr>
          <a:xfrm>
            <a:off x="851771" y="1436317"/>
            <a:ext cx="101126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Find the oldest satellite.</a:t>
            </a:r>
            <a:endParaRPr lang="en-US" sz="3600">
              <a:cs typeface="Calibri"/>
            </a:endParaRPr>
          </a:p>
          <a:p>
            <a:r>
              <a:rPr lang="en-GB" sz="3600"/>
              <a:t>Find the newest satellite.</a:t>
            </a:r>
            <a:endParaRPr lang="en-GB" sz="3600">
              <a:cs typeface="Calibri"/>
            </a:endParaRPr>
          </a:p>
          <a:p>
            <a:r>
              <a:rPr lang="en-GB" sz="3600"/>
              <a:t>What is the most tracked satellite?</a:t>
            </a:r>
            <a:endParaRPr lang="en-GB" sz="3600">
              <a:cs typeface="Calibri"/>
            </a:endParaRPr>
          </a:p>
          <a:p>
            <a:r>
              <a:rPr lang="en-GB" sz="3600"/>
              <a:t>Can you find a satellite that is currently overhead? </a:t>
            </a:r>
            <a:endParaRPr lang="en-GB" sz="3600">
              <a:cs typeface="Calibri"/>
            </a:endParaRPr>
          </a:p>
          <a:p>
            <a:r>
              <a:rPr lang="en-GB" sz="3600"/>
              <a:t>How many satellites are currently in orbit? </a:t>
            </a:r>
            <a:endParaRPr lang="en-GB" sz="3600">
              <a:cs typeface="Calibri"/>
            </a:endParaRPr>
          </a:p>
          <a:p>
            <a:r>
              <a:rPr lang="en-GB" sz="3600"/>
              <a:t>Find a satellite that is active and one that is inactive. </a:t>
            </a:r>
            <a:endParaRPr lang="en-GB" sz="3600">
              <a:cs typeface="Calibri"/>
            </a:endParaRPr>
          </a:p>
        </p:txBody>
      </p:sp>
    </p:spTree>
    <p:extLst>
      <p:ext uri="{BB962C8B-B14F-4D97-AF65-F5344CB8AC3E}">
        <p14:creationId xmlns:p14="http://schemas.microsoft.com/office/powerpoint/2010/main" val="187435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545926" y="-52409"/>
            <a:ext cx="10515600" cy="1325563"/>
          </a:xfrm>
        </p:spPr>
        <p:txBody>
          <a:bodyPr/>
          <a:lstStyle/>
          <a:p>
            <a:pPr algn="ctr"/>
            <a:r>
              <a:rPr lang="en-GB">
                <a:latin typeface="Calibri"/>
                <a:cs typeface="Calibri Light"/>
              </a:rPr>
              <a:t>What do you think? </a:t>
            </a:r>
            <a:endParaRPr lang="en-US">
              <a:cs typeface="Calibri Light" panose="020F0302020204030204"/>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pic>
        <p:nvPicPr>
          <p:cNvPr id="6" name="Picture 6" descr="A picture containing star, food&#10;&#10;Description automatically generated">
            <a:extLst>
              <a:ext uri="{FF2B5EF4-FFF2-40B4-BE49-F238E27FC236}">
                <a16:creationId xmlns:a16="http://schemas.microsoft.com/office/drawing/2014/main" id="{3EAA4C07-F040-4E26-AC15-8BA437CEAF76}"/>
              </a:ext>
            </a:extLst>
          </p:cNvPr>
          <p:cNvPicPr>
            <a:picLocks noChangeAspect="1"/>
          </p:cNvPicPr>
          <p:nvPr/>
        </p:nvPicPr>
        <p:blipFill>
          <a:blip r:embed="rId4"/>
          <a:stretch>
            <a:fillRect/>
          </a:stretch>
        </p:blipFill>
        <p:spPr>
          <a:xfrm>
            <a:off x="859534" y="1710260"/>
            <a:ext cx="3688001" cy="3677563"/>
          </a:xfrm>
          <a:prstGeom prst="rect">
            <a:avLst/>
          </a:prstGeom>
        </p:spPr>
      </p:pic>
      <p:sp>
        <p:nvSpPr>
          <p:cNvPr id="3" name="Speech Bubble: Oval 2">
            <a:extLst>
              <a:ext uri="{FF2B5EF4-FFF2-40B4-BE49-F238E27FC236}">
                <a16:creationId xmlns:a16="http://schemas.microsoft.com/office/drawing/2014/main" id="{A1592CEE-A6CD-46A9-A278-202D789E7B0D}"/>
              </a:ext>
            </a:extLst>
          </p:cNvPr>
          <p:cNvSpPr/>
          <p:nvPr/>
        </p:nvSpPr>
        <p:spPr>
          <a:xfrm>
            <a:off x="5221265" y="1275087"/>
            <a:ext cx="6304764" cy="3914383"/>
          </a:xfrm>
          <a:prstGeom prst="wedgeEllipse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cs typeface="Calibri"/>
              </a:rPr>
              <a:t>There are approximately 2000 active satellites in orbit around the Earth. In addition, there are around 3000 satellites that are no longer used but are still orbiting the Earth. </a:t>
            </a:r>
          </a:p>
        </p:txBody>
      </p:sp>
    </p:spTree>
    <p:extLst>
      <p:ext uri="{BB962C8B-B14F-4D97-AF65-F5344CB8AC3E}">
        <p14:creationId xmlns:p14="http://schemas.microsoft.com/office/powerpoint/2010/main" val="424866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1ECF-A573-46B4-AE4B-FFD9B3746BE9}"/>
              </a:ext>
            </a:extLst>
          </p:cNvPr>
          <p:cNvSpPr>
            <a:spLocks noGrp="1"/>
          </p:cNvSpPr>
          <p:nvPr>
            <p:ph type="title"/>
          </p:nvPr>
        </p:nvSpPr>
        <p:spPr>
          <a:xfrm>
            <a:off x="838200" y="-122526"/>
            <a:ext cx="10515600" cy="1325563"/>
          </a:xfrm>
        </p:spPr>
        <p:txBody>
          <a:bodyPr/>
          <a:lstStyle/>
          <a:p>
            <a:pPr algn="ctr"/>
            <a:r>
              <a:rPr lang="en-GB" sz="3200">
                <a:latin typeface="Calibri"/>
                <a:cs typeface="Calibri Light"/>
              </a:rPr>
              <a:t>What happens to satellites when they are no longer needed?</a:t>
            </a:r>
            <a:r>
              <a:rPr lang="en-GB" sz="2400">
                <a:latin typeface="Calibri"/>
                <a:cs typeface="Calibri Light"/>
              </a:rPr>
              <a:t> </a:t>
            </a:r>
            <a:endParaRPr lang="en-US">
              <a:cs typeface="Calibri Light" panose="020F0302020204030204"/>
            </a:endParaRPr>
          </a:p>
        </p:txBody>
      </p:sp>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6A7AD74E-3E6D-4574-90FA-A606FD29C615}"/>
              </a:ext>
            </a:extLst>
          </p:cNvPr>
          <p:cNvSpPr txBox="1"/>
          <p:nvPr/>
        </p:nvSpPr>
        <p:spPr>
          <a:xfrm>
            <a:off x="352323" y="1036647"/>
            <a:ext cx="11555435"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Over time, satellites grow old, wear out or occasionally malfunction </a:t>
            </a:r>
            <a:r>
              <a:rPr lang="en-GB" sz="2000"/>
              <a:t>- </a:t>
            </a:r>
            <a:r>
              <a:rPr lang="en-US" sz="2000"/>
              <a:t>meaning they are no longer suitable for use. So what happens when they come to the end of their life? In current times, there are two options depending on how far the satellites are from Earth:</a:t>
            </a:r>
            <a:endParaRPr lang="en-US" sz="2000">
              <a:cs typeface="Calibri"/>
            </a:endParaRPr>
          </a:p>
          <a:p>
            <a:endParaRPr lang="en-US" sz="2000">
              <a:cs typeface="Calibri"/>
            </a:endParaRPr>
          </a:p>
          <a:p>
            <a:r>
              <a:rPr lang="en-GB" sz="2000"/>
              <a:t>1. </a:t>
            </a:r>
            <a:r>
              <a:rPr lang="en-US" sz="2000"/>
              <a:t>If the</a:t>
            </a:r>
            <a:r>
              <a:rPr lang="en-GB" sz="2000"/>
              <a:t> satellite’s</a:t>
            </a:r>
            <a:r>
              <a:rPr lang="en-US" sz="2000"/>
              <a:t> orbit is close enough to Earth, they will be slowed down so they </a:t>
            </a:r>
            <a:r>
              <a:rPr lang="en-GB" sz="2000"/>
              <a:t>can </a:t>
            </a:r>
            <a:r>
              <a:rPr lang="en-US" sz="2000"/>
              <a:t>fall back into the Earth’s</a:t>
            </a:r>
            <a:r>
              <a:rPr lang="en-GB" sz="2000"/>
              <a:t> </a:t>
            </a:r>
            <a:r>
              <a:rPr lang="en-US" sz="2000"/>
              <a:t>atmosphere. As they fall through the atmosphere, they will burn up leaving no debris behind. However, larger satellites can pose a problem as they do not entirely burn up. In these cases, the operator of the satellite can plan where </a:t>
            </a:r>
            <a:r>
              <a:rPr lang="en-GB" sz="2000"/>
              <a:t>they</a:t>
            </a:r>
            <a:r>
              <a:rPr lang="en-US" sz="2000"/>
              <a:t> will land, making sure that debris falls in a remote area away from people. </a:t>
            </a:r>
            <a:r>
              <a:rPr lang="en-GB" sz="2000"/>
              <a:t>They usually aim for </a:t>
            </a:r>
            <a:r>
              <a:rPr lang="en-US" sz="2000"/>
              <a:t>a </a:t>
            </a:r>
            <a:r>
              <a:rPr lang="en-GB" sz="2000"/>
              <a:t>location</a:t>
            </a:r>
            <a:r>
              <a:rPr lang="en-US" sz="2000"/>
              <a:t> in the Pacific Ocean </a:t>
            </a:r>
            <a:r>
              <a:rPr lang="en-GB" sz="2000"/>
              <a:t>known as the ‘spacecraft cemetery’ which </a:t>
            </a:r>
            <a:r>
              <a:rPr lang="en-US" sz="2000"/>
              <a:t>is the furthest point from human </a:t>
            </a:r>
            <a:r>
              <a:rPr lang="en-US" sz="2000" err="1"/>
              <a:t>civilisation</a:t>
            </a:r>
            <a:r>
              <a:rPr lang="en-GB" sz="2000"/>
              <a:t>.</a:t>
            </a:r>
            <a:endParaRPr lang="en-GB" sz="2000">
              <a:cs typeface="Calibri"/>
            </a:endParaRPr>
          </a:p>
          <a:p>
            <a:endParaRPr lang="en-US" sz="2000">
              <a:cs typeface="Calibri"/>
            </a:endParaRPr>
          </a:p>
          <a:p>
            <a:r>
              <a:rPr lang="en-GB" sz="2000"/>
              <a:t>2. </a:t>
            </a:r>
            <a:r>
              <a:rPr lang="en-US" sz="2000"/>
              <a:t>Falling back to Earth is not an option for satellites that have a higher orbit</a:t>
            </a:r>
            <a:r>
              <a:rPr lang="en-GB" sz="2000"/>
              <a:t>:</a:t>
            </a:r>
            <a:r>
              <a:rPr lang="en-US" sz="2000"/>
              <a:t> too much fuel is needed to slow them down </a:t>
            </a:r>
            <a:r>
              <a:rPr lang="en-GB" sz="2000"/>
              <a:t>to such an extent that they can </a:t>
            </a:r>
            <a:r>
              <a:rPr lang="en-US" sz="2000"/>
              <a:t>fall back through the atmosphere. </a:t>
            </a:r>
            <a:r>
              <a:rPr lang="en-GB" sz="2000"/>
              <a:t>T</a:t>
            </a:r>
            <a:r>
              <a:rPr lang="en-US" sz="2000" err="1"/>
              <a:t>hese</a:t>
            </a:r>
            <a:r>
              <a:rPr lang="en-US" sz="2000"/>
              <a:t> satellites </a:t>
            </a:r>
            <a:r>
              <a:rPr lang="en-GB" sz="2000"/>
              <a:t>have to be ‘</a:t>
            </a:r>
            <a:r>
              <a:rPr lang="en-US" sz="2000"/>
              <a:t>blasted</a:t>
            </a:r>
            <a:r>
              <a:rPr lang="en-GB" sz="2000"/>
              <a:t>’</a:t>
            </a:r>
            <a:r>
              <a:rPr lang="en-US" sz="2000"/>
              <a:t> further away from Earth</a:t>
            </a:r>
            <a:r>
              <a:rPr lang="en-GB" sz="2000"/>
              <a:t> </a:t>
            </a:r>
            <a:r>
              <a:rPr lang="en-US" sz="2000"/>
              <a:t>sending them into a ‘graveyard orbit’ 200 miles further away </a:t>
            </a:r>
            <a:r>
              <a:rPr lang="en-GB" sz="2000"/>
              <a:t>than</a:t>
            </a:r>
            <a:r>
              <a:rPr lang="en-US" sz="2000"/>
              <a:t> any active satellite. Although these satellites are out of the way, they </a:t>
            </a:r>
            <a:r>
              <a:rPr lang="en-GB" sz="2000"/>
              <a:t>still </a:t>
            </a:r>
            <a:r>
              <a:rPr lang="en-US" sz="2000"/>
              <a:t>remain in orbit for an extremely long time. </a:t>
            </a:r>
            <a:endParaRPr lang="en-US" sz="2000">
              <a:cs typeface="Calibri"/>
            </a:endParaRPr>
          </a:p>
          <a:p>
            <a:endParaRPr lang="en-US"/>
          </a:p>
        </p:txBody>
      </p:sp>
    </p:spTree>
    <p:extLst>
      <p:ext uri="{BB962C8B-B14F-4D97-AF65-F5344CB8AC3E}">
        <p14:creationId xmlns:p14="http://schemas.microsoft.com/office/powerpoint/2010/main" val="371217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4BCB0-AFB7-4159-B00D-8F92565BBAD3}"/>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5" name="Footer Placeholder 4">
            <a:extLst>
              <a:ext uri="{FF2B5EF4-FFF2-40B4-BE49-F238E27FC236}">
                <a16:creationId xmlns:a16="http://schemas.microsoft.com/office/drawing/2014/main" id="{699B4E54-4D49-4CC6-B22F-139EBF718891}"/>
              </a:ext>
            </a:extLst>
          </p:cNvPr>
          <p:cNvSpPr>
            <a:spLocks noGrp="1"/>
          </p:cNvSpPr>
          <p:nvPr>
            <p:ph type="ftr" sz="quarter" idx="11"/>
          </p:nvPr>
        </p:nvSpPr>
        <p:spPr>
          <a:xfrm>
            <a:off x="3949831" y="6356350"/>
            <a:ext cx="4203569" cy="365125"/>
          </a:xfrm>
        </p:spPr>
        <p:txBody>
          <a:bodyPr/>
          <a:lstStyle/>
          <a:p>
            <a:r>
              <a:rPr lang="en-GB"/>
              <a:t>© All rights reserved Northampton Primary Academy Trust 2020</a:t>
            </a:r>
            <a:endParaRPr lang="en-US"/>
          </a:p>
        </p:txBody>
      </p:sp>
      <p:sp>
        <p:nvSpPr>
          <p:cNvPr id="3" name="TextBox 2">
            <a:extLst>
              <a:ext uri="{FF2B5EF4-FFF2-40B4-BE49-F238E27FC236}">
                <a16:creationId xmlns:a16="http://schemas.microsoft.com/office/drawing/2014/main" id="{6A7AD74E-3E6D-4574-90FA-A606FD29C615}"/>
              </a:ext>
            </a:extLst>
          </p:cNvPr>
          <p:cNvSpPr txBox="1"/>
          <p:nvPr/>
        </p:nvSpPr>
        <p:spPr>
          <a:xfrm>
            <a:off x="390879" y="370026"/>
            <a:ext cx="11321472"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r>
              <a:rPr lang="en-GB" sz="2000" b="1">
                <a:ea typeface="+mn-lt"/>
                <a:cs typeface="+mn-lt"/>
              </a:rPr>
              <a:t>Space Junk</a:t>
            </a:r>
          </a:p>
          <a:p>
            <a:endParaRPr lang="en-GB" sz="800" b="1">
              <a:ea typeface="+mn-lt"/>
              <a:cs typeface="+mn-lt"/>
            </a:endParaRPr>
          </a:p>
          <a:p>
            <a:pPr marL="342900" indent="-342900">
              <a:buFont typeface="Arial" panose="020B0604020202020204" pitchFamily="34" charset="0"/>
              <a:buChar char="•"/>
            </a:pPr>
            <a:r>
              <a:rPr lang="en-US" sz="2000">
                <a:ea typeface="+mn-lt"/>
                <a:cs typeface="+mn-lt"/>
              </a:rPr>
              <a:t>Along with the inactive satellites, there is a huge amount of other </a:t>
            </a:r>
            <a:r>
              <a:rPr lang="en-GB" sz="2000">
                <a:ea typeface="+mn-lt"/>
                <a:cs typeface="+mn-lt"/>
              </a:rPr>
              <a:t>‘</a:t>
            </a:r>
            <a:r>
              <a:rPr lang="en-US" sz="2000">
                <a:ea typeface="+mn-lt"/>
                <a:cs typeface="+mn-lt"/>
              </a:rPr>
              <a:t>space junk</a:t>
            </a:r>
            <a:r>
              <a:rPr lang="en-GB" sz="2000">
                <a:ea typeface="+mn-lt"/>
                <a:cs typeface="+mn-lt"/>
              </a:rPr>
              <a:t>’</a:t>
            </a:r>
            <a:r>
              <a:rPr lang="en-US" sz="2000">
                <a:ea typeface="+mn-lt"/>
                <a:cs typeface="+mn-lt"/>
              </a:rPr>
              <a:t> (debris from launching objects into space) orbiting our planet. This is becoming an increasing concern as satellites must make many avoidance manoeuvres</a:t>
            </a:r>
            <a:r>
              <a:rPr lang="en-GB" sz="2000">
                <a:ea typeface="+mn-lt"/>
                <a:cs typeface="+mn-lt"/>
              </a:rPr>
              <a:t> </a:t>
            </a:r>
            <a:r>
              <a:rPr lang="en-US" sz="2000">
                <a:ea typeface="+mn-lt"/>
                <a:cs typeface="+mn-lt"/>
              </a:rPr>
              <a:t>every year to prevent them from colliding with the debris. In the near future, some companies are planning to launch an additional 50,000 satellites into orbit in order to beam the Internet down to Earth. Although this will provide global Internet coverage, there is a question over what will happen with all the additional objects orbiting the Earth. It is expected that </a:t>
            </a:r>
            <a:r>
              <a:rPr lang="en-GB" sz="2000">
                <a:ea typeface="+mn-lt"/>
                <a:cs typeface="+mn-lt"/>
              </a:rPr>
              <a:t>this will increase the likelihood of collisions resulting in the need for a higher rate of </a:t>
            </a:r>
            <a:r>
              <a:rPr lang="en-US" sz="2000">
                <a:ea typeface="+mn-lt"/>
                <a:cs typeface="+mn-lt"/>
              </a:rPr>
              <a:t>collision avoidance manoeuvres</a:t>
            </a:r>
            <a:r>
              <a:rPr lang="en-GB" sz="2000">
                <a:ea typeface="+mn-lt"/>
                <a:cs typeface="+mn-lt"/>
              </a:rPr>
              <a:t>.</a:t>
            </a:r>
          </a:p>
          <a:p>
            <a:pPr marL="342900" indent="-342900">
              <a:buFont typeface="Arial" panose="020B0604020202020204" pitchFamily="34" charset="0"/>
              <a:buChar char="•"/>
            </a:pPr>
            <a:endParaRPr lang="en-GB" sz="2000">
              <a:ea typeface="+mn-lt"/>
              <a:cs typeface="+mn-lt"/>
            </a:endParaRPr>
          </a:p>
          <a:p>
            <a:pPr marL="342900" indent="-342900">
              <a:buFont typeface="Arial" panose="020B0604020202020204" pitchFamily="34" charset="0"/>
              <a:buChar char="•"/>
            </a:pPr>
            <a:r>
              <a:rPr lang="en-US" sz="2000">
                <a:ea typeface="+mn-lt"/>
                <a:cs typeface="+mn-lt"/>
              </a:rPr>
              <a:t>The Kessler Syndrome is an idea put forward in 1978 by N</a:t>
            </a:r>
            <a:r>
              <a:rPr lang="en-GB" sz="2000">
                <a:ea typeface="+mn-lt"/>
                <a:cs typeface="+mn-lt"/>
              </a:rPr>
              <a:t>ASA</a:t>
            </a:r>
            <a:r>
              <a:rPr lang="en-US" sz="2000">
                <a:ea typeface="+mn-lt"/>
                <a:cs typeface="+mn-lt"/>
              </a:rPr>
              <a:t> scientist Donald Kessler. He suggested that if there was too much space junk in orbit, it could result in a chain reaction where more and more objects collide and create new space junk in the process. Eventually, Earth's orbit will become unusable. The United Nations has asked companies to remove satellites from the Earth’s orbit after 25 years</a:t>
            </a:r>
            <a:r>
              <a:rPr lang="en-GB" sz="2000">
                <a:ea typeface="+mn-lt"/>
                <a:cs typeface="+mn-lt"/>
              </a:rPr>
              <a:t> in order to combat this; </a:t>
            </a:r>
            <a:r>
              <a:rPr lang="en-US" sz="2000">
                <a:ea typeface="+mn-lt"/>
                <a:cs typeface="+mn-lt"/>
              </a:rPr>
              <a:t>however</a:t>
            </a:r>
            <a:r>
              <a:rPr lang="en-GB" sz="2000">
                <a:ea typeface="+mn-lt"/>
                <a:cs typeface="+mn-lt"/>
              </a:rPr>
              <a:t>,</a:t>
            </a:r>
            <a:r>
              <a:rPr lang="en-US" sz="2000">
                <a:ea typeface="+mn-lt"/>
                <a:cs typeface="+mn-lt"/>
              </a:rPr>
              <a:t> this is difficult for them to enforce. </a:t>
            </a:r>
            <a:endParaRPr lang="en-GB" sz="2000">
              <a:ea typeface="+mn-lt"/>
              <a:cs typeface="+mn-lt"/>
            </a:endParaRPr>
          </a:p>
          <a:p>
            <a:pPr marL="342900" indent="-342900">
              <a:buFont typeface="Arial" panose="020B0604020202020204" pitchFamily="34" charset="0"/>
              <a:buChar char="•"/>
            </a:pPr>
            <a:endParaRPr lang="en-GB" sz="2000">
              <a:ea typeface="+mn-lt"/>
              <a:cs typeface="+mn-lt"/>
            </a:endParaRPr>
          </a:p>
          <a:p>
            <a:pPr algn="ctr"/>
            <a:r>
              <a:rPr lang="en-GB" sz="2000">
                <a:ea typeface="+mn-lt"/>
                <a:cs typeface="+mn-lt"/>
              </a:rPr>
              <a:t>So, taking all this into consideration, </a:t>
            </a:r>
            <a:r>
              <a:rPr lang="en-US" sz="2000">
                <a:ea typeface="+mn-lt"/>
                <a:cs typeface="+mn-lt"/>
              </a:rPr>
              <a:t>should we keep sending even more satellites into orbit? </a:t>
            </a:r>
            <a:endParaRPr lang="en-US" sz="2000"/>
          </a:p>
          <a:p>
            <a:r>
              <a:rPr lang="en-US" sz="2000">
                <a:ea typeface="+mn-lt"/>
                <a:cs typeface="+mn-lt"/>
              </a:rPr>
              <a:t>  </a:t>
            </a:r>
            <a:endParaRPr lang="en-US" sz="2000"/>
          </a:p>
        </p:txBody>
      </p:sp>
    </p:spTree>
    <p:extLst>
      <p:ext uri="{BB962C8B-B14F-4D97-AF65-F5344CB8AC3E}">
        <p14:creationId xmlns:p14="http://schemas.microsoft.com/office/powerpoint/2010/main" val="3633905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a:themeElements>
    <a:clrScheme name="Custom 1">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F18B14"/>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3.xml><?xml version="1.0" encoding="utf-8"?>
<a:theme xmlns:a="http://schemas.openxmlformats.org/drawingml/2006/main" name="1_MAIN">
  <a:themeElements>
    <a:clrScheme name="Custom 1">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F18B14"/>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531F440AF91E42B489D5F16BCBDA11" ma:contentTypeVersion="26" ma:contentTypeDescription="Create a new document." ma:contentTypeScope="" ma:versionID="5fcd996e1d0f9bde74922ea41b8f14a2">
  <xsd:schema xmlns:xsd="http://www.w3.org/2001/XMLSchema" xmlns:xs="http://www.w3.org/2001/XMLSchema" xmlns:p="http://schemas.microsoft.com/office/2006/metadata/properties" xmlns:ns2="f49eb405-c4ae-4f7b-879f-e060f17175c6" xmlns:ns3="1b05f5b2-6dec-403d-afa0-be9410aeb756" targetNamespace="http://schemas.microsoft.com/office/2006/metadata/properties" ma:root="true" ma:fieldsID="f543dc8fe64fef040abb1488c026abb3" ns2:_="" ns3:_="">
    <xsd:import namespace="f49eb405-c4ae-4f7b-879f-e060f17175c6"/>
    <xsd:import namespace="1b05f5b2-6dec-403d-afa0-be9410aeb75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eb405-c4ae-4f7b-879f-e060f17175c6"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05f5b2-6dec-403d-afa0-be9410aeb756"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faultSectionNames xmlns="f49eb405-c4ae-4f7b-879f-e060f17175c6" xsi:nil="true"/>
    <Member_Groups xmlns="f49eb405-c4ae-4f7b-879f-e060f17175c6">
      <UserInfo>
        <DisplayName/>
        <AccountId xsi:nil="true"/>
        <AccountType/>
      </UserInfo>
    </Member_Groups>
    <NotebookType xmlns="f49eb405-c4ae-4f7b-879f-e060f17175c6" xsi:nil="true"/>
    <Leaders xmlns="f49eb405-c4ae-4f7b-879f-e060f17175c6">
      <UserInfo>
        <DisplayName/>
        <AccountId xsi:nil="true"/>
        <AccountType/>
      </UserInfo>
    </Leaders>
    <LMS_Mappings xmlns="f49eb405-c4ae-4f7b-879f-e060f17175c6" xsi:nil="true"/>
    <Templates xmlns="f49eb405-c4ae-4f7b-879f-e060f17175c6" xsi:nil="true"/>
    <Members xmlns="f49eb405-c4ae-4f7b-879f-e060f17175c6">
      <UserInfo>
        <DisplayName/>
        <AccountId xsi:nil="true"/>
        <AccountType/>
      </UserInfo>
    </Members>
    <Self_Registration_Enabled xmlns="f49eb405-c4ae-4f7b-879f-e060f17175c6" xsi:nil="true"/>
    <Has_Leaders_Only_SectionGroup xmlns="f49eb405-c4ae-4f7b-879f-e060f17175c6" xsi:nil="true"/>
    <Distribution_Groups xmlns="f49eb405-c4ae-4f7b-879f-e060f17175c6" xsi:nil="true"/>
    <Invited_Leaders xmlns="f49eb405-c4ae-4f7b-879f-e060f17175c6" xsi:nil="true"/>
    <IsNotebookLocked xmlns="f49eb405-c4ae-4f7b-879f-e060f17175c6" xsi:nil="true"/>
    <Invited_Members xmlns="f49eb405-c4ae-4f7b-879f-e060f17175c6" xsi:nil="true"/>
    <CultureName xmlns="f49eb405-c4ae-4f7b-879f-e060f17175c6" xsi:nil="true"/>
    <AppVersion xmlns="f49eb405-c4ae-4f7b-879f-e060f17175c6" xsi:nil="true"/>
    <TeamsChannelId xmlns="f49eb405-c4ae-4f7b-879f-e060f17175c6" xsi:nil="true"/>
    <FolderType xmlns="f49eb405-c4ae-4f7b-879f-e060f17175c6" xsi:nil="true"/>
    <Is_Collaboration_Space_Locked xmlns="f49eb405-c4ae-4f7b-879f-e060f17175c6" xsi:nil="true"/>
    <Math_Settings xmlns="f49eb405-c4ae-4f7b-879f-e060f17175c6" xsi:nil="true"/>
    <Owner xmlns="f49eb405-c4ae-4f7b-879f-e060f17175c6">
      <UserInfo>
        <DisplayName/>
        <AccountId xsi:nil="true"/>
        <AccountType/>
      </UserInfo>
    </Owner>
  </documentManagement>
</p:properties>
</file>

<file path=customXml/itemProps1.xml><?xml version="1.0" encoding="utf-8"?>
<ds:datastoreItem xmlns:ds="http://schemas.openxmlformats.org/officeDocument/2006/customXml" ds:itemID="{9C067A3F-715D-4011-819E-DEB6DB2E9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eb405-c4ae-4f7b-879f-e060f17175c6"/>
    <ds:schemaRef ds:uri="1b05f5b2-6dec-403d-afa0-be9410aeb7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BAED76-B62A-4AE0-A994-5C9B2FDCEA37}">
  <ds:schemaRefs>
    <ds:schemaRef ds:uri="http://schemas.microsoft.com/sharepoint/v3/contenttype/forms"/>
  </ds:schemaRefs>
</ds:datastoreItem>
</file>

<file path=customXml/itemProps3.xml><?xml version="1.0" encoding="utf-8"?>
<ds:datastoreItem xmlns:ds="http://schemas.openxmlformats.org/officeDocument/2006/customXml" ds:itemID="{38F0C767-F204-483F-8C62-350B7E61BD16}">
  <ds:schemaRefs>
    <ds:schemaRef ds:uri="http://purl.org/dc/terms/"/>
    <ds:schemaRef ds:uri="http://schemas.microsoft.com/office/infopath/2007/PartnerControls"/>
    <ds:schemaRef ds:uri="http://schemas.microsoft.com/office/2006/documentManagement/types"/>
    <ds:schemaRef ds:uri="f49eb405-c4ae-4f7b-879f-e060f17175c6"/>
    <ds:schemaRef ds:uri="1b05f5b2-6dec-403d-afa0-be9410aeb756"/>
    <ds:schemaRef ds:uri="http://www.w3.org/XML/1998/namespace"/>
    <ds:schemaRef ds:uri="http://purl.org/dc/dcmityp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3926</TotalTime>
  <Words>823</Words>
  <Application>Microsoft Office PowerPoint</Application>
  <PresentationFormat>Widescreen</PresentationFormat>
  <Paragraphs>130</Paragraphs>
  <Slides>27</Slides>
  <Notes>26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ＭＳ Ｐゴシック</vt:lpstr>
      <vt:lpstr>Arial</vt:lpstr>
      <vt:lpstr>Calibri</vt:lpstr>
      <vt:lpstr>Calibri Light</vt:lpstr>
      <vt:lpstr>Comic Sans MS</vt:lpstr>
      <vt:lpstr>Segoe UI</vt:lpstr>
      <vt:lpstr>Segoe UI Light</vt:lpstr>
      <vt:lpstr>Times New Roman</vt:lpstr>
      <vt:lpstr>Wingdings</vt:lpstr>
      <vt:lpstr>Office Theme</vt:lpstr>
      <vt:lpstr>MAIN</vt:lpstr>
      <vt:lpstr>1_MAIN</vt:lpstr>
      <vt:lpstr>PowerPoint Presentation</vt:lpstr>
      <vt:lpstr>Retrieval – Odd one out </vt:lpstr>
      <vt:lpstr>Vocabulary</vt:lpstr>
      <vt:lpstr>What are satellites used for? </vt:lpstr>
      <vt:lpstr>PowerPoint Presentation</vt:lpstr>
      <vt:lpstr>Explore  </vt:lpstr>
      <vt:lpstr>What do you think? </vt:lpstr>
      <vt:lpstr>What happens to satellites when they are no longer needed? </vt:lpstr>
      <vt:lpstr>PowerPoint Presentation</vt:lpstr>
      <vt:lpstr>Writing Opportunity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the Vocabulary Gap</dc:title>
  <dc:creator>Jo Fennelly</dc:creator>
  <cp:lastModifiedBy>Caroline Leeming</cp:lastModifiedBy>
  <cp:revision>150</cp:revision>
  <dcterms:created xsi:type="dcterms:W3CDTF">2018-08-25T11:02:54Z</dcterms:created>
  <dcterms:modified xsi:type="dcterms:W3CDTF">2020-11-22T19:14:59Z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0x01010053531F440AF91E42B489D5F16BCBDA11</vt:lpwstr>
  </property>
</Properties>
</file>