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7"/>
      <p:bold r:id="rId18"/>
    </p:embeddedFont>
    <p:embeddedFont>
      <p:font typeface="Twinkl SemiBold" pitchFamily="2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pitchFamily="2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FF6"/>
    <a:srgbClr val="F6DEEC"/>
    <a:srgbClr val="CC4592"/>
    <a:srgbClr val="EBB9D5"/>
    <a:srgbClr val="CA4692"/>
    <a:srgbClr val="C8085B"/>
    <a:srgbClr val="BE0355"/>
    <a:srgbClr val="E6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1099A0-BA18-4E1A-9215-37B25369A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8D32E-123D-400A-978A-0B71A623E4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0B5817-220D-42F9-A7B8-1AB3CBE571A2}" type="datetimeFigureOut">
              <a:rPr lang="en-GB"/>
              <a:pPr>
                <a:defRPr/>
              </a:pPr>
              <a:t>19/11/2020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539D8-FB09-4D5E-A0CA-02D56BC944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C673C-003D-4A5B-858D-79A27B3946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4B2427-BF81-440C-A325-20E14B3CB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89E918-9B44-48AA-8253-665D30BE89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11FCD-9E77-4796-9006-852712BA88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05075A-E89A-4F7B-B54D-AE0527993001}" type="datetimeFigureOut">
              <a:rPr lang="en-GB"/>
              <a:pPr>
                <a:defRPr/>
              </a:pPr>
              <a:t>19/11/2020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E2157-95EA-4CA5-9969-D7C296F8FA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FB8341-C533-4B40-8605-A7D935C7E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3CE81-474D-4A40-A2DF-170895ACC8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C4A1B-E62C-409E-B849-741C352E6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4D9E3D-7C36-458F-9C80-F4B670304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7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A3A9155-BB51-4204-99A8-C5385CD5E04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51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782B09-58B7-476A-B7F3-814234BFE94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02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4F7798-2FF0-4CC8-824B-A61101FCD95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C62EE1-45C1-4989-8710-9471677BD8C2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4A4AD2-103E-4E8D-B369-1DF82F2A32F1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BAEBEE-3B49-4AB5-A235-44837FD56D2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A4E3986-DB0B-40A3-AAE0-4ABD03A74A8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992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cs typeface="Twinkl" pitchFamily="2" charset="0"/>
              </a:rPr>
              <a:t>Timetables</a:t>
            </a:r>
            <a:endParaRPr lang="en-GB" altLang="en-US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Transport timetables often use 24 hour times. Here is an example of a bus timetable:</a:t>
            </a:r>
            <a:endParaRPr lang="en-GB" altLang="en-US">
              <a:solidFill>
                <a:schemeClr val="tx1"/>
              </a:solidFill>
              <a:cs typeface="Twinkl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8FEE60-2C51-44E9-8A4D-35D97AADFDAA}"/>
              </a:ext>
            </a:extLst>
          </p:cNvPr>
          <p:cNvGraphicFramePr>
            <a:graphicFrameLocks noGrp="1"/>
          </p:cNvGraphicFramePr>
          <p:nvPr/>
        </p:nvGraphicFramePr>
        <p:xfrm>
          <a:off x="1282700" y="2359025"/>
          <a:ext cx="6578600" cy="32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17:10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17:21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17:41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17:22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17:59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17:42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18:47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18:38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cs typeface="Twinkl" pitchFamily="2" charset="0"/>
              </a:rPr>
              <a:t>Timetables</a:t>
            </a:r>
            <a:endParaRPr lang="en-GB" altLang="en-US" smtClean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Sometimes, 24 hour clock times appear without the separating colon (:).  Here’s what the bus timetable would look like without the colon:</a:t>
            </a:r>
            <a:endParaRPr lang="en-GB" altLang="en-US">
              <a:solidFill>
                <a:schemeClr val="tx1"/>
              </a:solidFill>
              <a:cs typeface="Twinkl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684F62-5999-4D78-9889-58CD39165194}"/>
              </a:ext>
            </a:extLst>
          </p:cNvPr>
          <p:cNvGraphicFramePr>
            <a:graphicFrameLocks noGrp="1"/>
          </p:cNvGraphicFramePr>
          <p:nvPr/>
        </p:nvGraphicFramePr>
        <p:xfrm>
          <a:off x="1282700" y="2359025"/>
          <a:ext cx="6578600" cy="32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1710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1721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1741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1722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1759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1742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1847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1838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12 and 24 hour clock times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D5BE7E-88B2-439C-BE2A-C97DB1CDEA6D}"/>
              </a:ext>
            </a:extLst>
          </p:cNvPr>
          <p:cNvGraphicFramePr>
            <a:graphicFrameLocks noGrp="1"/>
          </p:cNvGraphicFramePr>
          <p:nvPr/>
        </p:nvGraphicFramePr>
        <p:xfrm>
          <a:off x="769938" y="2457450"/>
          <a:ext cx="7604125" cy="140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783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midnight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a.m.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noon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p.m.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8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12 hour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12:00 a.m.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e.g. 5:15 a.m.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p.m.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e.g. 4:15 p.m.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78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24 hour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00:00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e.g. 05:15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e.g. 16:15</a:t>
                      </a:r>
                    </a:p>
                  </a:txBody>
                  <a:tcPr marL="91459" marR="91459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FD4B15-27EE-47BF-B0F7-0C2E201CF7FB}"/>
              </a:ext>
            </a:extLst>
          </p:cNvPr>
          <p:cNvSpPr/>
          <p:nvPr/>
        </p:nvSpPr>
        <p:spPr>
          <a:xfrm>
            <a:off x="788988" y="2371725"/>
            <a:ext cx="3749675" cy="345122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939437-8EBD-458E-B06D-610FB6DF9DD9}"/>
              </a:ext>
            </a:extLst>
          </p:cNvPr>
          <p:cNvSpPr/>
          <p:nvPr/>
        </p:nvSpPr>
        <p:spPr>
          <a:xfrm>
            <a:off x="4600575" y="2371725"/>
            <a:ext cx="3749675" cy="345122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788988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half past 2 in the morning</a:t>
            </a:r>
            <a:endParaRPr lang="en-GB" altLang="en-US">
              <a:solidFill>
                <a:schemeClr val="tx1"/>
              </a:solidFill>
              <a:cs typeface="Twinkl" pitchFamily="2" charset="0"/>
            </a:endParaRP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4600575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half past 2 in the afternoon</a:t>
            </a:r>
          </a:p>
        </p:txBody>
      </p:sp>
      <p:pic>
        <p:nvPicPr>
          <p:cNvPr id="922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7320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7320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winkl" pitchFamily="2" charset="0"/>
                <a:cs typeface="Twinkl" pitchFamily="2" charset="0"/>
              </a:rPr>
              <a:t>The 24 Hour Day</a:t>
            </a:r>
            <a:endParaRPr lang="en-GB" altLang="en-US" sz="3600" smtClean="0"/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A day has 24 hours. A clock has 12 hours.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This means each time will happen twice every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cs typeface="Twinkl" pitchFamily="2" charset="0"/>
              </a:rPr>
              <a:t>a.m. and p.m.</a:t>
            </a:r>
            <a:endParaRPr lang="en-GB" altLang="en-US" smtClean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14AE6-968D-4DEB-97D4-B0883DF642C2}"/>
              </a:ext>
            </a:extLst>
          </p:cNvPr>
          <p:cNvSpPr/>
          <p:nvPr/>
        </p:nvSpPr>
        <p:spPr>
          <a:xfrm>
            <a:off x="788988" y="2371725"/>
            <a:ext cx="3749675" cy="345122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755650" y="14493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We have to use a way to write these times differently. One way is to use a.m. and p.m.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CE00-32D3-457A-B182-EC44E798E116}"/>
              </a:ext>
            </a:extLst>
          </p:cNvPr>
          <p:cNvSpPr/>
          <p:nvPr/>
        </p:nvSpPr>
        <p:spPr>
          <a:xfrm>
            <a:off x="4600575" y="2371725"/>
            <a:ext cx="3749675" cy="345122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788988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2:30 a.m.</a:t>
            </a:r>
            <a:endParaRPr lang="en-GB" altLang="en-US">
              <a:solidFill>
                <a:schemeClr val="tx1"/>
              </a:solidFill>
              <a:cs typeface="Twinkl" pitchFamily="2" charset="0"/>
            </a:endParaRP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4600575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2:30 p.m.</a:t>
            </a:r>
          </a:p>
        </p:txBody>
      </p:sp>
      <p:pic>
        <p:nvPicPr>
          <p:cNvPr id="102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9352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9352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4600575" y="2254250"/>
            <a:ext cx="3749675" cy="584200"/>
          </a:xfrm>
          <a:prstGeom prst="rect">
            <a:avLst/>
          </a:prstGeom>
          <a:solidFill>
            <a:srgbClr val="C80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cs typeface="Twinkl" pitchFamily="2" charset="0"/>
              </a:rPr>
              <a:t>p.m. (post meridiem </a:t>
            </a:r>
            <a:r>
              <a:rPr lang="mr-IN" altLang="en-US" sz="1600" b="1">
                <a:solidFill>
                  <a:schemeClr val="bg1"/>
                </a:solidFill>
                <a:cs typeface="Twinkl" pitchFamily="2" charset="0"/>
              </a:rPr>
              <a:t>–</a:t>
            </a:r>
            <a:r>
              <a:rPr lang="en-US" altLang="en-US" sz="1600" b="1">
                <a:solidFill>
                  <a:schemeClr val="bg1"/>
                </a:solidFill>
                <a:cs typeface="Twinkl" pitchFamily="2" charset="0"/>
              </a:rPr>
              <a:t> after noon)</a:t>
            </a:r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788988" y="2254250"/>
            <a:ext cx="3749675" cy="584200"/>
          </a:xfrm>
          <a:prstGeom prst="rect">
            <a:avLst/>
          </a:prstGeom>
          <a:solidFill>
            <a:srgbClr val="C80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cs typeface="Twinkl" pitchFamily="2" charset="0"/>
              </a:rPr>
              <a:t>a.m. (ante meridiem </a:t>
            </a:r>
            <a:r>
              <a:rPr lang="mr-IN" altLang="en-US" sz="1600" b="1">
                <a:solidFill>
                  <a:schemeClr val="bg1"/>
                </a:solidFill>
                <a:cs typeface="Twinkl" pitchFamily="2" charset="0"/>
              </a:rPr>
              <a:t>–</a:t>
            </a:r>
            <a:r>
              <a:rPr lang="en-US" altLang="en-US" sz="1600" b="1">
                <a:solidFill>
                  <a:schemeClr val="bg1"/>
                </a:solidFill>
                <a:cs typeface="Twinkl" pitchFamily="2" charset="0"/>
              </a:rPr>
              <a:t> before noon)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winkl" pitchFamily="2" charset="0"/>
                <a:cs typeface="Twinkl" pitchFamily="2" charset="0"/>
              </a:rPr>
              <a:t>The 24 Hour Clock</a:t>
            </a:r>
            <a:endParaRPr lang="en-GB" altLang="en-US" sz="3600" smtClea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E666DA-4815-4D7C-8BB0-B7B43FE7F7BF}"/>
              </a:ext>
            </a:extLst>
          </p:cNvPr>
          <p:cNvSpPr/>
          <p:nvPr/>
        </p:nvSpPr>
        <p:spPr>
          <a:xfrm>
            <a:off x="788988" y="2271713"/>
            <a:ext cx="3749675" cy="3106737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7903-A2F2-465E-8E02-D892C72F595F}"/>
              </a:ext>
            </a:extLst>
          </p:cNvPr>
          <p:cNvSpPr/>
          <p:nvPr/>
        </p:nvSpPr>
        <p:spPr>
          <a:xfrm>
            <a:off x="4600575" y="2271713"/>
            <a:ext cx="3749675" cy="3106737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788988" y="5010150"/>
            <a:ext cx="3749675" cy="368300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2:30</a:t>
            </a:r>
            <a:endParaRPr lang="en-GB" altLang="en-US">
              <a:solidFill>
                <a:schemeClr val="tx1"/>
              </a:solidFill>
              <a:cs typeface="Twinkl" pitchFamily="2" charset="0"/>
            </a:endParaRPr>
          </a:p>
        </p:txBody>
      </p:sp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4600575" y="5010150"/>
            <a:ext cx="3749675" cy="368300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14:30</a:t>
            </a:r>
          </a:p>
        </p:txBody>
      </p:sp>
      <p:pic>
        <p:nvPicPr>
          <p:cNvPr id="1127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492375"/>
            <a:ext cx="2362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92375"/>
            <a:ext cx="2362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755650" y="147320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Another way is to use a 24 hour clock.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This means the hours after 12 noon are converted to 13:00 to 23:00.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755650" y="54530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A 4 digit format is used. 2 digits for the hour, a colon (:) and 2 for the minutes.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cs typeface="Twinkl" pitchFamily="2" charset="0"/>
              </a:rPr>
              <a:t>24 Hour Hours</a:t>
            </a:r>
            <a:endParaRPr lang="en-GB" altLang="en-US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55650" y="14493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This clock and table show the corresponding hours on a 24 hour clock. 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50888" y="57229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Midnight is referred to as 00:00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E4E077-E620-4E61-9B09-0EEFB64F16B3}"/>
              </a:ext>
            </a:extLst>
          </p:cNvPr>
          <p:cNvGraphicFramePr>
            <a:graphicFrameLocks noGrp="1"/>
          </p:cNvGraphicFramePr>
          <p:nvPr/>
        </p:nvGraphicFramePr>
        <p:xfrm>
          <a:off x="4646613" y="2016125"/>
          <a:ext cx="3741737" cy="34559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0:00 = 12:00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12:00 = 12:00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01:00 = 1:00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13:00 = 1:00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02:00 = 2:00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14:00 = 2:00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03:00 = 3:00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15:00 = 3:00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04:00 = 4:00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16:00 = 4:00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05:00 = 5:00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17:00 = 5:00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06:00 = 6:00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18:00 = 6:00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07:00 = 7:00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19:00 = 7:00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08:00 = 8:00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20:00 = 8:00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09:00 </a:t>
                      </a:r>
                      <a:r>
                        <a:rPr lang="en-GB" sz="1400" dirty="0"/>
                        <a:t>= 9:00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21:00 = 9:00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10:00 = 10:00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22:00 = 10:00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11:00 = 11:00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23:00 = 11:00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233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43138"/>
            <a:ext cx="29956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cs typeface="Twinkl" pitchFamily="2" charset="0"/>
              </a:rPr>
              <a:t>24 Hour Time in the Morning</a:t>
            </a:r>
            <a:endParaRPr lang="en-GB" altLang="en-US" smtClean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55650" y="14747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To convert between 12 and 24 hour time in the morning change the format.</a:t>
            </a: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3201988" y="5145088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The hours stay the same.</a:t>
            </a:r>
          </a:p>
        </p:txBody>
      </p:sp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1871663" y="2286000"/>
            <a:ext cx="5351462" cy="1143000"/>
            <a:chOff x="1871563" y="2429823"/>
            <a:chExt cx="5350800" cy="114334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FB8997-DE3A-4777-AEC6-702EC3E485A8}"/>
                </a:ext>
              </a:extLst>
            </p:cNvPr>
            <p:cNvSpPr/>
            <p:nvPr/>
          </p:nvSpPr>
          <p:spPr>
            <a:xfrm>
              <a:off x="5241408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06:00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EC7B7D81-4B27-47BC-ACA0-33D43C07EE8C}"/>
                </a:ext>
              </a:extLst>
            </p:cNvPr>
            <p:cNvSpPr/>
            <p:nvPr/>
          </p:nvSpPr>
          <p:spPr>
            <a:xfrm>
              <a:off x="3742993" y="2429823"/>
              <a:ext cx="1607939" cy="1111589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3966337" y="2801211"/>
              <a:ext cx="102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cs typeface="Twinkl" pitchFamily="2" charset="0"/>
                </a:rPr>
                <a:t>becomes</a:t>
              </a:r>
              <a:endParaRPr lang="en-GB" altLang="en-US">
                <a:solidFill>
                  <a:schemeClr val="tx1"/>
                </a:solidFill>
                <a:cs typeface="Twinkl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E09197-2D4B-433C-8939-FB357A6CBF92}"/>
                </a:ext>
              </a:extLst>
            </p:cNvPr>
            <p:cNvSpPr/>
            <p:nvPr/>
          </p:nvSpPr>
          <p:spPr>
            <a:xfrm>
              <a:off x="1871563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6:00 a.m.</a:t>
              </a:r>
            </a:p>
          </p:txBody>
        </p:sp>
      </p:grpSp>
      <p:grpSp>
        <p:nvGrpSpPr>
          <p:cNvPr id="13318" name="Group 18"/>
          <p:cNvGrpSpPr>
            <a:grpSpLocks/>
          </p:cNvGrpSpPr>
          <p:nvPr/>
        </p:nvGrpSpPr>
        <p:grpSpPr bwMode="auto">
          <a:xfrm>
            <a:off x="1871663" y="3660775"/>
            <a:ext cx="5351462" cy="1143000"/>
            <a:chOff x="1871563" y="2429823"/>
            <a:chExt cx="5350800" cy="114334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D19990-A8F9-47DC-B27F-AF11D097EB4D}"/>
                </a:ext>
              </a:extLst>
            </p:cNvPr>
            <p:cNvSpPr/>
            <p:nvPr/>
          </p:nvSpPr>
          <p:spPr>
            <a:xfrm>
              <a:off x="5241408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10:30  a.m.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9A700B18-6205-4195-B38A-A1760444CB98}"/>
                </a:ext>
              </a:extLst>
            </p:cNvPr>
            <p:cNvSpPr/>
            <p:nvPr/>
          </p:nvSpPr>
          <p:spPr>
            <a:xfrm>
              <a:off x="3742993" y="2429823"/>
              <a:ext cx="1607939" cy="1111589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1" name="Rectangle 21"/>
            <p:cNvSpPr>
              <a:spLocks noChangeArrowheads="1"/>
            </p:cNvSpPr>
            <p:nvPr/>
          </p:nvSpPr>
          <p:spPr bwMode="auto">
            <a:xfrm>
              <a:off x="3966337" y="2801211"/>
              <a:ext cx="102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cs typeface="Twinkl" pitchFamily="2" charset="0"/>
                </a:rPr>
                <a:t>becomes</a:t>
              </a:r>
              <a:endParaRPr lang="en-GB" altLang="en-US">
                <a:solidFill>
                  <a:schemeClr val="tx1"/>
                </a:solidFill>
                <a:cs typeface="Twinkl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777E29-B9F6-4935-B76D-456420995F2D}"/>
                </a:ext>
              </a:extLst>
            </p:cNvPr>
            <p:cNvSpPr/>
            <p:nvPr/>
          </p:nvSpPr>
          <p:spPr>
            <a:xfrm>
              <a:off x="1871563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10:30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cs typeface="Twinkl" pitchFamily="2" charset="0"/>
              </a:rPr>
              <a:t>24 Hour Time in the Afternoon</a:t>
            </a:r>
            <a:endParaRPr lang="en-GB" altLang="en-US" smtClean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55650" y="145732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To convert between 12 and 24 hour time in the afternoon add or subtract 12 hours and change the format.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B4D9C-6274-404C-9386-A27286CDD515}"/>
              </a:ext>
            </a:extLst>
          </p:cNvPr>
          <p:cNvSpPr/>
          <p:nvPr/>
        </p:nvSpPr>
        <p:spPr>
          <a:xfrm>
            <a:off x="1692275" y="2814638"/>
            <a:ext cx="5759450" cy="731837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Twinkl"/>
              </a:rPr>
              <a:t>6:00 p.m. becomes 18:00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8A0F8-C88C-4441-B494-46C22B179E0A}"/>
              </a:ext>
            </a:extLst>
          </p:cNvPr>
          <p:cNvSpPr/>
          <p:nvPr/>
        </p:nvSpPr>
        <p:spPr>
          <a:xfrm>
            <a:off x="1692275" y="4241800"/>
            <a:ext cx="5759450" cy="731838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Twinkl"/>
              </a:rPr>
              <a:t>22:30 becomes 10:30 p.m.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88985-70F5-46D2-AD36-491BEB388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2511611"/>
            <a:ext cx="2029965" cy="443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4413AA-C393-435B-BCBB-D8A7C4FF9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3957509"/>
            <a:ext cx="2029965" cy="44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cs typeface="Twinkl" pitchFamily="2" charset="0"/>
              </a:rPr>
              <a:t>Convert 12 to 24 hour</a:t>
            </a:r>
            <a:endParaRPr lang="en-GB" altLang="en-US" smtClean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55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Convert these times to 24 hour time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433513" y="2354263"/>
            <a:ext cx="3138487" cy="368300"/>
          </a:xfrm>
          <a:prstGeom prst="rect">
            <a:avLst/>
          </a:prstGeom>
          <a:solidFill>
            <a:srgbClr val="BE0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572000" y="2354263"/>
            <a:ext cx="3138488" cy="368300"/>
          </a:xfrm>
          <a:prstGeom prst="rect">
            <a:avLst/>
          </a:prstGeom>
          <a:solidFill>
            <a:srgbClr val="BE0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433513" y="2722563"/>
            <a:ext cx="3138487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2:45 a.m.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2722563"/>
            <a:ext cx="3138488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02:45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433513" y="3092450"/>
            <a:ext cx="3138487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10:20 a.m.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3092450"/>
            <a:ext cx="3138488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10:20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1433513" y="3462338"/>
            <a:ext cx="3138487" cy="368300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1:55 p.m.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3462338"/>
            <a:ext cx="3138488" cy="368300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13:55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1433513" y="3830638"/>
            <a:ext cx="3138487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3:05 p.m.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0" y="3830638"/>
            <a:ext cx="3138488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15:05</a:t>
            </a:r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1433513" y="4200525"/>
            <a:ext cx="3138487" cy="369888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5:35 p.m.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0" y="4200525"/>
            <a:ext cx="3138488" cy="369888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17:35</a:t>
            </a:r>
          </a:p>
        </p:txBody>
      </p:sp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1433513" y="4570413"/>
            <a:ext cx="3138487" cy="368300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8:40 p.m.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0" y="4570413"/>
            <a:ext cx="3138488" cy="368300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20:40</a:t>
            </a:r>
          </a:p>
        </p:txBody>
      </p:sp>
      <p:sp>
        <p:nvSpPr>
          <p:cNvPr id="15378" name="TextBox 21"/>
          <p:cNvSpPr txBox="1">
            <a:spLocks noChangeArrowheads="1"/>
          </p:cNvSpPr>
          <p:nvPr/>
        </p:nvSpPr>
        <p:spPr bwMode="auto">
          <a:xfrm>
            <a:off x="1433513" y="4938713"/>
            <a:ext cx="3138487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11:25 p.m.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0" y="4938713"/>
            <a:ext cx="3138488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23:25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cs typeface="Twinkl" pitchFamily="2" charset="0"/>
              </a:rPr>
              <a:t>Convert 24 to 12 hour</a:t>
            </a:r>
            <a:endParaRPr lang="en-GB" altLang="en-US" smtClean="0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55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Twinkl" pitchFamily="2" charset="0"/>
              </a:rPr>
              <a:t>Convert these times to 12 hour time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433513" y="2354263"/>
            <a:ext cx="3138487" cy="368300"/>
          </a:xfrm>
          <a:prstGeom prst="rect">
            <a:avLst/>
          </a:prstGeom>
          <a:solidFill>
            <a:srgbClr val="CC45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572000" y="2354263"/>
            <a:ext cx="3138488" cy="368300"/>
          </a:xfrm>
          <a:prstGeom prst="rect">
            <a:avLst/>
          </a:prstGeom>
          <a:solidFill>
            <a:srgbClr val="CC45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433513" y="2722563"/>
            <a:ext cx="3138487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03:15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2722563"/>
            <a:ext cx="3138488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3:15 a.m.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1433513" y="3092450"/>
            <a:ext cx="3138487" cy="369888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11:15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3092450"/>
            <a:ext cx="3138488" cy="369888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11:15 a.m.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1433513" y="3462338"/>
            <a:ext cx="3138487" cy="368300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14:45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3462338"/>
            <a:ext cx="3138488" cy="368300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2:45 p.m.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1433513" y="3830638"/>
            <a:ext cx="3138487" cy="369887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16:20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0" y="3830638"/>
            <a:ext cx="3138488" cy="369887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4:20 p.m.</a:t>
            </a:r>
          </a:p>
        </p:txBody>
      </p:sp>
      <p:sp>
        <p:nvSpPr>
          <p:cNvPr id="16398" name="TextBox 17"/>
          <p:cNvSpPr txBox="1">
            <a:spLocks noChangeArrowheads="1"/>
          </p:cNvSpPr>
          <p:nvPr/>
        </p:nvSpPr>
        <p:spPr bwMode="auto">
          <a:xfrm>
            <a:off x="1433513" y="4200525"/>
            <a:ext cx="3138487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18:55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0" y="4200525"/>
            <a:ext cx="3138488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6:55 p.m.</a:t>
            </a:r>
          </a:p>
        </p:txBody>
      </p:sp>
      <p:sp>
        <p:nvSpPr>
          <p:cNvPr id="16400" name="TextBox 19"/>
          <p:cNvSpPr txBox="1">
            <a:spLocks noChangeArrowheads="1"/>
          </p:cNvSpPr>
          <p:nvPr/>
        </p:nvSpPr>
        <p:spPr bwMode="auto">
          <a:xfrm>
            <a:off x="1433513" y="4570413"/>
            <a:ext cx="3138487" cy="368300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21:05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0" y="4570413"/>
            <a:ext cx="3138488" cy="368300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9:05 p.m.</a:t>
            </a:r>
          </a:p>
        </p:txBody>
      </p:sp>
      <p:sp>
        <p:nvSpPr>
          <p:cNvPr id="16402" name="TextBox 21"/>
          <p:cNvSpPr txBox="1">
            <a:spLocks noChangeArrowheads="1"/>
          </p:cNvSpPr>
          <p:nvPr/>
        </p:nvSpPr>
        <p:spPr bwMode="auto">
          <a:xfrm>
            <a:off x="1433513" y="4938713"/>
            <a:ext cx="3138487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22:35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0" y="4938713"/>
            <a:ext cx="3138488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10:35 p.m.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138</TotalTime>
  <Words>655</Words>
  <Application>Microsoft Office PowerPoint</Application>
  <PresentationFormat>On-screen Show (4:3)</PresentationFormat>
  <Paragraphs>202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Sassoon Infant Rg</vt:lpstr>
      <vt:lpstr>Arial</vt:lpstr>
      <vt:lpstr>Twinkl SemiBold</vt:lpstr>
      <vt:lpstr>Calibri</vt:lpstr>
      <vt:lpstr>Twinkl</vt:lpstr>
      <vt:lpstr>Office Theme</vt:lpstr>
      <vt:lpstr>PowerPoint Presentation</vt:lpstr>
      <vt:lpstr>The 24 Hour Day</vt:lpstr>
      <vt:lpstr>a.m. and p.m.</vt:lpstr>
      <vt:lpstr>The 24 Hour Clock</vt:lpstr>
      <vt:lpstr>24 Hour Hours</vt:lpstr>
      <vt:lpstr>24 Hour Time in the Morning</vt:lpstr>
      <vt:lpstr>24 Hour Time in the Afternoon</vt:lpstr>
      <vt:lpstr>Convert 12 to 24 hour</vt:lpstr>
      <vt:lpstr>Convert 24 to 12 hour</vt:lpstr>
      <vt:lpstr>Timetables</vt:lpstr>
      <vt:lpstr>Timetables</vt:lpstr>
      <vt:lpstr>12 and 24 hour clock times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Gemma Kinsella</cp:lastModifiedBy>
  <cp:revision>15</cp:revision>
  <dcterms:created xsi:type="dcterms:W3CDTF">2017-03-10T10:49:11Z</dcterms:created>
  <dcterms:modified xsi:type="dcterms:W3CDTF">2020-11-19T08:19:06Z</dcterms:modified>
</cp:coreProperties>
</file>