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9325-A617-42B4-8D18-95F48691D34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408-3FC1-4E4C-8921-C2726DF24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45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9325-A617-42B4-8D18-95F48691D34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408-3FC1-4E4C-8921-C2726DF24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47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9325-A617-42B4-8D18-95F48691D34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408-3FC1-4E4C-8921-C2726DF24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48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9325-A617-42B4-8D18-95F48691D34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408-3FC1-4E4C-8921-C2726DF24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3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9325-A617-42B4-8D18-95F48691D34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408-3FC1-4E4C-8921-C2726DF24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56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9325-A617-42B4-8D18-95F48691D34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408-3FC1-4E4C-8921-C2726DF24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92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9325-A617-42B4-8D18-95F48691D34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408-3FC1-4E4C-8921-C2726DF24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22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9325-A617-42B4-8D18-95F48691D34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408-3FC1-4E4C-8921-C2726DF24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54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9325-A617-42B4-8D18-95F48691D34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408-3FC1-4E4C-8921-C2726DF24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56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9325-A617-42B4-8D18-95F48691D34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408-3FC1-4E4C-8921-C2726DF24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62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59325-A617-42B4-8D18-95F48691D34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408-3FC1-4E4C-8921-C2726DF24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58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59325-A617-42B4-8D18-95F48691D340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66408-3FC1-4E4C-8921-C2726DF24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07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5440" y="483324"/>
            <a:ext cx="9144000" cy="975769"/>
          </a:xfrm>
        </p:spPr>
        <p:txBody>
          <a:bodyPr/>
          <a:lstStyle/>
          <a:p>
            <a:r>
              <a:rPr lang="en-GB" dirty="0" smtClean="0"/>
              <a:t>Nouns and Pronouns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787" y="3602038"/>
            <a:ext cx="11077303" cy="273344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algn="l"/>
            <a:r>
              <a:rPr lang="en-GB" sz="3600" b="1" dirty="0" smtClean="0"/>
              <a:t>Pronouns</a:t>
            </a:r>
            <a:r>
              <a:rPr lang="en-GB" sz="3600" dirty="0"/>
              <a:t>, on the other hand, stand in for a previous </a:t>
            </a:r>
            <a:r>
              <a:rPr lang="en-GB" sz="3600" b="1" dirty="0"/>
              <a:t>noun</a:t>
            </a:r>
            <a:r>
              <a:rPr lang="en-GB" sz="3600" dirty="0"/>
              <a:t>: the same word can refer to several different things. They include words like those, </a:t>
            </a:r>
            <a:r>
              <a:rPr lang="en-GB" sz="3600" dirty="0" smtClean="0"/>
              <a:t>them and </a:t>
            </a:r>
            <a:r>
              <a:rPr lang="en-GB" sz="3600" dirty="0"/>
              <a:t>he.</a:t>
            </a:r>
          </a:p>
        </p:txBody>
      </p:sp>
      <p:sp>
        <p:nvSpPr>
          <p:cNvPr id="4" name="Rectangle 3"/>
          <p:cNvSpPr/>
          <p:nvPr/>
        </p:nvSpPr>
        <p:spPr>
          <a:xfrm>
            <a:off x="648788" y="2086931"/>
            <a:ext cx="110773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Nouns</a:t>
            </a:r>
            <a:r>
              <a:rPr lang="en-GB" sz="3600" dirty="0"/>
              <a:t> are words that refer to specific things or people: for example, car, phones, umbrella, or Mr Wilson. </a:t>
            </a:r>
          </a:p>
        </p:txBody>
      </p:sp>
    </p:spTree>
    <p:extLst>
      <p:ext uri="{BB962C8B-B14F-4D97-AF65-F5344CB8AC3E}">
        <p14:creationId xmlns:p14="http://schemas.microsoft.com/office/powerpoint/2010/main" val="38009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noun names a person, place, thing or idea.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706830"/>
              </p:ext>
            </p:extLst>
          </p:nvPr>
        </p:nvGraphicFramePr>
        <p:xfrm>
          <a:off x="2032000" y="1690688"/>
          <a:ext cx="8128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3702632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7367074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854913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36990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People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Places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Things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Ideas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226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boy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book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fairness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946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Carla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garage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friendship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306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father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house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competition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honesty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061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firefighter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school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humour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735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girl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shop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rope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kindness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001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Peter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Northampton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dog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truth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14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Mr Wilson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Lings Primary School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table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resilience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05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67095" y="5156745"/>
            <a:ext cx="8543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Nouns can be singular (one) or plural (more than one).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267095" y="5910062"/>
            <a:ext cx="8543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Sometimes, nouns need a capital letter (proper nouns).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5769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Pronouns take the place of a noun.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170114"/>
              </p:ext>
            </p:extLst>
          </p:nvPr>
        </p:nvGraphicFramePr>
        <p:xfrm>
          <a:off x="1893389" y="2176682"/>
          <a:ext cx="8127999" cy="34747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68040652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36090915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0626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/>
                        <a:t>both</a:t>
                      </a:r>
                      <a:endParaRPr lang="en-GB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/>
                        <a:t>it</a:t>
                      </a:r>
                      <a:endParaRPr lang="en-GB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/>
                        <a:t>them</a:t>
                      </a:r>
                      <a:endParaRPr lang="en-GB" sz="3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600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/>
                        <a:t>he</a:t>
                      </a:r>
                      <a:endParaRPr lang="en-GB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/>
                        <a:t>me</a:t>
                      </a:r>
                      <a:endParaRPr lang="en-GB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/>
                        <a:t>these</a:t>
                      </a:r>
                      <a:endParaRPr lang="en-GB" sz="3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459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her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our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they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51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him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ours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we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365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his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she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you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076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I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their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your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821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5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9457" y="2413454"/>
            <a:ext cx="10515600" cy="1413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u="sng" dirty="0" smtClean="0">
                <a:solidFill>
                  <a:srgbClr val="FF0000"/>
                </a:solidFill>
              </a:rPr>
              <a:t>Chen</a:t>
            </a:r>
            <a:r>
              <a:rPr lang="en-GB" sz="4400" dirty="0" smtClean="0"/>
              <a:t> helped </a:t>
            </a:r>
            <a:r>
              <a:rPr lang="en-GB" sz="4400" u="sng" dirty="0" smtClean="0">
                <a:solidFill>
                  <a:srgbClr val="92D050"/>
                </a:solidFill>
              </a:rPr>
              <a:t>his</a:t>
            </a:r>
            <a:r>
              <a:rPr lang="en-GB" sz="4400" dirty="0" smtClean="0"/>
              <a:t> mother pack for </a:t>
            </a:r>
            <a:r>
              <a:rPr lang="en-GB" sz="4400" u="sng" dirty="0" smtClean="0">
                <a:solidFill>
                  <a:srgbClr val="92D050"/>
                </a:solidFill>
              </a:rPr>
              <a:t>their</a:t>
            </a:r>
            <a:r>
              <a:rPr lang="en-GB" sz="4400" dirty="0" smtClean="0"/>
              <a:t> trip.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26944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26" y="610779"/>
            <a:ext cx="10515600" cy="604066"/>
          </a:xfrm>
        </p:spPr>
        <p:txBody>
          <a:bodyPr/>
          <a:lstStyle/>
          <a:p>
            <a:r>
              <a:rPr lang="en-GB" dirty="0" smtClean="0"/>
              <a:t>Find nouns and pronouns in example of non-chronological text.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645" y="1499641"/>
            <a:ext cx="10232961" cy="479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67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261" y="2155372"/>
            <a:ext cx="11489348" cy="249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753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966" y="1554480"/>
            <a:ext cx="8664263" cy="327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65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766" y="1933302"/>
            <a:ext cx="9333087" cy="297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713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133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Nouns and Pronouns</vt:lpstr>
      <vt:lpstr>A noun names a person, place, thing or idea.</vt:lpstr>
      <vt:lpstr>Pronouns take the place of a noun.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EasiPC Services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Nouns and Pronouns</dc:title>
  <dc:creator>Matthew Bushell</dc:creator>
  <cp:lastModifiedBy>Matthew Bushell</cp:lastModifiedBy>
  <cp:revision>9</cp:revision>
  <dcterms:created xsi:type="dcterms:W3CDTF">2020-11-22T20:45:26Z</dcterms:created>
  <dcterms:modified xsi:type="dcterms:W3CDTF">2020-11-24T19:08:05Z</dcterms:modified>
</cp:coreProperties>
</file>