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419" r:id="rId2"/>
    <p:sldId id="426" r:id="rId3"/>
    <p:sldId id="424" r:id="rId4"/>
    <p:sldId id="425" r:id="rId5"/>
    <p:sldId id="423" r:id="rId6"/>
    <p:sldId id="422" r:id="rId7"/>
    <p:sldId id="420" r:id="rId8"/>
    <p:sldId id="431" r:id="rId9"/>
    <p:sldId id="430" r:id="rId10"/>
    <p:sldId id="429" r:id="rId11"/>
    <p:sldId id="427" r:id="rId12"/>
    <p:sldId id="428" r:id="rId13"/>
    <p:sldId id="421" r:id="rId14"/>
    <p:sldId id="436" r:id="rId15"/>
    <p:sldId id="435" r:id="rId16"/>
    <p:sldId id="434" r:id="rId17"/>
    <p:sldId id="433" r:id="rId18"/>
    <p:sldId id="432" r:id="rId19"/>
  </p:sldIdLst>
  <p:sldSz cx="12192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28F"/>
    <a:srgbClr val="6E9AF4"/>
    <a:srgbClr val="C00000"/>
    <a:srgbClr val="54A4DC"/>
    <a:srgbClr val="3B9A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91" autoAdjust="0"/>
    <p:restoredTop sz="94660"/>
  </p:normalViewPr>
  <p:slideViewPr>
    <p:cSldViewPr snapToGrid="0">
      <p:cViewPr varScale="1">
        <p:scale>
          <a:sx n="55" d="100"/>
          <a:sy n="55" d="100"/>
        </p:scale>
        <p:origin x="1170" y="84"/>
      </p:cViewPr>
      <p:guideLst>
        <p:guide orient="horz" pos="288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96484"/>
            <a:ext cx="103632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02717"/>
            <a:ext cx="9144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13/09/2020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238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13/09/2020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6309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86834"/>
            <a:ext cx="2628900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86834"/>
            <a:ext cx="7734300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13/09/2020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303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13/09/2020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697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279653"/>
            <a:ext cx="105156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6119286"/>
            <a:ext cx="105156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13/09/2020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575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434167"/>
            <a:ext cx="51816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434167"/>
            <a:ext cx="51816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13/09/2020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2293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86836"/>
            <a:ext cx="10515600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2241551"/>
            <a:ext cx="5157787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3340100"/>
            <a:ext cx="5157787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2241551"/>
            <a:ext cx="5183188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3340100"/>
            <a:ext cx="5183188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13/09/2020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951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13/09/2020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08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13/09/2020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27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16569"/>
            <a:ext cx="61722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13/09/2020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8974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316569"/>
            <a:ext cx="61722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13/09/2020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153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6836"/>
            <a:ext cx="105156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434167"/>
            <a:ext cx="105156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82748-632D-4E34-8DCA-7F07AF9C0704}" type="datetimeFigureOut">
              <a:rPr lang="en-GB" smtClean="0"/>
              <a:t>13/09/2020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8475136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524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5546361" y="468696"/>
            <a:ext cx="4765819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5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8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40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4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8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32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9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8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72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3F7840B3-C61F-4023-B051-2F439BD742A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00982" y="4348653"/>
          <a:ext cx="9000000" cy="35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418270917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812128551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64999454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508800753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25378122"/>
                    </a:ext>
                  </a:extLst>
                </a:gridCol>
              </a:tblGrid>
              <a:tr h="176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375952"/>
                  </a:ext>
                </a:extLst>
              </a:tr>
              <a:tr h="1764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058578"/>
                  </a:ext>
                </a:extLst>
              </a:tr>
            </a:tbl>
          </a:graphicData>
        </a:graphic>
      </p:graphicFrame>
      <p:sp>
        <p:nvSpPr>
          <p:cNvPr id="22" name="Oval 21">
            <a:extLst>
              <a:ext uri="{FF2B5EF4-FFF2-40B4-BE49-F238E27FC236}">
                <a16:creationId xmlns:a16="http://schemas.microsoft.com/office/drawing/2014/main" id="{8EAA9B2C-8E33-4A33-BF8B-DC5E12E824F2}"/>
              </a:ext>
            </a:extLst>
          </p:cNvPr>
          <p:cNvSpPr/>
          <p:nvPr/>
        </p:nvSpPr>
        <p:spPr>
          <a:xfrm>
            <a:off x="1824271" y="4653421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D673AF5-FCAF-421A-96F7-40BE629066CF}"/>
              </a:ext>
            </a:extLst>
          </p:cNvPr>
          <p:cNvSpPr/>
          <p:nvPr/>
        </p:nvSpPr>
        <p:spPr>
          <a:xfrm>
            <a:off x="3625589" y="4653421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D93CFF5-759F-41B2-A1CA-241F4FA81173}"/>
              </a:ext>
            </a:extLst>
          </p:cNvPr>
          <p:cNvSpPr/>
          <p:nvPr/>
        </p:nvSpPr>
        <p:spPr>
          <a:xfrm>
            <a:off x="5426907" y="4653421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0536D97-F83A-4496-A033-634E55337792}"/>
              </a:ext>
            </a:extLst>
          </p:cNvPr>
          <p:cNvSpPr/>
          <p:nvPr/>
        </p:nvSpPr>
        <p:spPr>
          <a:xfrm>
            <a:off x="7243215" y="4653421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03D5FB5-9C6C-4BF0-ADF8-53EFF3D7A0B6}"/>
              </a:ext>
            </a:extLst>
          </p:cNvPr>
          <p:cNvSpPr/>
          <p:nvPr/>
        </p:nvSpPr>
        <p:spPr>
          <a:xfrm>
            <a:off x="9037761" y="4653421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011B771-B1E3-43A7-88AA-70FD32EFA8F9}"/>
              </a:ext>
            </a:extLst>
          </p:cNvPr>
          <p:cNvSpPr txBox="1"/>
          <p:nvPr/>
        </p:nvSpPr>
        <p:spPr>
          <a:xfrm>
            <a:off x="324024" y="8690294"/>
            <a:ext cx="35269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CONNECTIONS IN 8</a:t>
            </a:r>
            <a:r>
              <a:rPr lang="en-GB" sz="6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</a:t>
            </a:r>
          </a:p>
        </p:txBody>
      </p:sp>
    </p:spTree>
    <p:extLst>
      <p:ext uri="{BB962C8B-B14F-4D97-AF65-F5344CB8AC3E}">
        <p14:creationId xmlns:p14="http://schemas.microsoft.com/office/powerpoint/2010/main" val="38586090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5546361" y="468696"/>
            <a:ext cx="4765819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4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8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32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8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8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64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7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8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56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3F7840B3-C61F-4023-B051-2F439BD742A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00982" y="4348653"/>
          <a:ext cx="9000000" cy="35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418270917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812128551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64999454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508800753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25378122"/>
                    </a:ext>
                  </a:extLst>
                </a:gridCol>
              </a:tblGrid>
              <a:tr h="176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375952"/>
                  </a:ext>
                </a:extLst>
              </a:tr>
              <a:tr h="1764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058578"/>
                  </a:ext>
                </a:extLst>
              </a:tr>
            </a:tbl>
          </a:graphicData>
        </a:graphic>
      </p:graphicFrame>
      <p:sp>
        <p:nvSpPr>
          <p:cNvPr id="22" name="Oval 21">
            <a:extLst>
              <a:ext uri="{FF2B5EF4-FFF2-40B4-BE49-F238E27FC236}">
                <a16:creationId xmlns:a16="http://schemas.microsoft.com/office/drawing/2014/main" id="{8EAA9B2C-8E33-4A33-BF8B-DC5E12E824F2}"/>
              </a:ext>
            </a:extLst>
          </p:cNvPr>
          <p:cNvSpPr/>
          <p:nvPr/>
        </p:nvSpPr>
        <p:spPr>
          <a:xfrm>
            <a:off x="1824271" y="4653421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D673AF5-FCAF-421A-96F7-40BE629066CF}"/>
              </a:ext>
            </a:extLst>
          </p:cNvPr>
          <p:cNvSpPr/>
          <p:nvPr/>
        </p:nvSpPr>
        <p:spPr>
          <a:xfrm>
            <a:off x="3625589" y="4653421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D93CFF5-759F-41B2-A1CA-241F4FA81173}"/>
              </a:ext>
            </a:extLst>
          </p:cNvPr>
          <p:cNvSpPr/>
          <p:nvPr/>
        </p:nvSpPr>
        <p:spPr>
          <a:xfrm>
            <a:off x="5426907" y="4653421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0536D97-F83A-4496-A033-634E55337792}"/>
              </a:ext>
            </a:extLst>
          </p:cNvPr>
          <p:cNvSpPr/>
          <p:nvPr/>
        </p:nvSpPr>
        <p:spPr>
          <a:xfrm>
            <a:off x="7243215" y="4653421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A2E504B-AD07-4E88-884E-433E8B6D5917}"/>
              </a:ext>
            </a:extLst>
          </p:cNvPr>
          <p:cNvSpPr/>
          <p:nvPr/>
        </p:nvSpPr>
        <p:spPr>
          <a:xfrm>
            <a:off x="1824271" y="6420476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D90FF77-71A8-4057-B405-EEC385E23490}"/>
              </a:ext>
            </a:extLst>
          </p:cNvPr>
          <p:cNvSpPr/>
          <p:nvPr/>
        </p:nvSpPr>
        <p:spPr>
          <a:xfrm>
            <a:off x="3625589" y="6420476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AA6EB3F8-31A7-4F17-9527-1EC5551B976B}"/>
              </a:ext>
            </a:extLst>
          </p:cNvPr>
          <p:cNvSpPr/>
          <p:nvPr/>
        </p:nvSpPr>
        <p:spPr>
          <a:xfrm>
            <a:off x="5426907" y="6420476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D380A109-C815-424D-9B3E-34194F9513BE}"/>
              </a:ext>
            </a:extLst>
          </p:cNvPr>
          <p:cNvSpPr/>
          <p:nvPr/>
        </p:nvSpPr>
        <p:spPr>
          <a:xfrm>
            <a:off x="7243215" y="6420476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011B771-B1E3-43A7-88AA-70FD32EFA8F9}"/>
              </a:ext>
            </a:extLst>
          </p:cNvPr>
          <p:cNvSpPr txBox="1"/>
          <p:nvPr/>
        </p:nvSpPr>
        <p:spPr>
          <a:xfrm>
            <a:off x="324024" y="8690294"/>
            <a:ext cx="35269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CONNECTIONS IN 8</a:t>
            </a:r>
            <a:r>
              <a:rPr lang="en-GB" sz="6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</a:t>
            </a:r>
          </a:p>
        </p:txBody>
      </p:sp>
    </p:spTree>
    <p:extLst>
      <p:ext uri="{BB962C8B-B14F-4D97-AF65-F5344CB8AC3E}">
        <p14:creationId xmlns:p14="http://schemas.microsoft.com/office/powerpoint/2010/main" val="20874800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5546361" y="468696"/>
            <a:ext cx="4765819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4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8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32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8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8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64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7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8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56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3F7840B3-C61F-4023-B051-2F439BD742A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00982" y="4348653"/>
          <a:ext cx="9000000" cy="35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418270917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812128551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64999454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508800753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25378122"/>
                    </a:ext>
                  </a:extLst>
                </a:gridCol>
              </a:tblGrid>
              <a:tr h="176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375952"/>
                  </a:ext>
                </a:extLst>
              </a:tr>
              <a:tr h="1764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058578"/>
                  </a:ext>
                </a:extLst>
              </a:tr>
            </a:tbl>
          </a:graphicData>
        </a:graphic>
      </p:graphicFrame>
      <p:sp>
        <p:nvSpPr>
          <p:cNvPr id="22" name="Oval 21">
            <a:extLst>
              <a:ext uri="{FF2B5EF4-FFF2-40B4-BE49-F238E27FC236}">
                <a16:creationId xmlns:a16="http://schemas.microsoft.com/office/drawing/2014/main" id="{8EAA9B2C-8E33-4A33-BF8B-DC5E12E824F2}"/>
              </a:ext>
            </a:extLst>
          </p:cNvPr>
          <p:cNvSpPr/>
          <p:nvPr/>
        </p:nvSpPr>
        <p:spPr>
          <a:xfrm>
            <a:off x="1824271" y="4653421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D673AF5-FCAF-421A-96F7-40BE629066CF}"/>
              </a:ext>
            </a:extLst>
          </p:cNvPr>
          <p:cNvSpPr/>
          <p:nvPr/>
        </p:nvSpPr>
        <p:spPr>
          <a:xfrm>
            <a:off x="3625589" y="4653421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D93CFF5-759F-41B2-A1CA-241F4FA81173}"/>
              </a:ext>
            </a:extLst>
          </p:cNvPr>
          <p:cNvSpPr/>
          <p:nvPr/>
        </p:nvSpPr>
        <p:spPr>
          <a:xfrm>
            <a:off x="5426907" y="4653421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0536D97-F83A-4496-A033-634E55337792}"/>
              </a:ext>
            </a:extLst>
          </p:cNvPr>
          <p:cNvSpPr/>
          <p:nvPr/>
        </p:nvSpPr>
        <p:spPr>
          <a:xfrm>
            <a:off x="7243215" y="4653421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A2E504B-AD07-4E88-884E-433E8B6D5917}"/>
              </a:ext>
            </a:extLst>
          </p:cNvPr>
          <p:cNvSpPr/>
          <p:nvPr/>
        </p:nvSpPr>
        <p:spPr>
          <a:xfrm>
            <a:off x="1824271" y="6420476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D90FF77-71A8-4057-B405-EEC385E23490}"/>
              </a:ext>
            </a:extLst>
          </p:cNvPr>
          <p:cNvSpPr/>
          <p:nvPr/>
        </p:nvSpPr>
        <p:spPr>
          <a:xfrm>
            <a:off x="3625589" y="6420476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AA6EB3F8-31A7-4F17-9527-1EC5551B976B}"/>
              </a:ext>
            </a:extLst>
          </p:cNvPr>
          <p:cNvSpPr/>
          <p:nvPr/>
        </p:nvSpPr>
        <p:spPr>
          <a:xfrm>
            <a:off x="5426907" y="6420476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011B771-B1E3-43A7-88AA-70FD32EFA8F9}"/>
              </a:ext>
            </a:extLst>
          </p:cNvPr>
          <p:cNvSpPr txBox="1"/>
          <p:nvPr/>
        </p:nvSpPr>
        <p:spPr>
          <a:xfrm>
            <a:off x="324024" y="8690294"/>
            <a:ext cx="35269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CONNECTIONS IN 8</a:t>
            </a:r>
            <a:r>
              <a:rPr lang="en-GB" sz="6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</a:t>
            </a:r>
          </a:p>
        </p:txBody>
      </p:sp>
    </p:spTree>
    <p:extLst>
      <p:ext uri="{BB962C8B-B14F-4D97-AF65-F5344CB8AC3E}">
        <p14:creationId xmlns:p14="http://schemas.microsoft.com/office/powerpoint/2010/main" val="5223896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5546361" y="468696"/>
            <a:ext cx="4765819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4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8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32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8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8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64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7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8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56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3F7840B3-C61F-4023-B051-2F439BD742A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00982" y="4348653"/>
          <a:ext cx="9000000" cy="35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418270917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812128551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64999454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508800753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25378122"/>
                    </a:ext>
                  </a:extLst>
                </a:gridCol>
              </a:tblGrid>
              <a:tr h="176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375952"/>
                  </a:ext>
                </a:extLst>
              </a:tr>
              <a:tr h="1764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058578"/>
                  </a:ext>
                </a:extLst>
              </a:tr>
            </a:tbl>
          </a:graphicData>
        </a:graphic>
      </p:graphicFrame>
      <p:sp>
        <p:nvSpPr>
          <p:cNvPr id="22" name="Oval 21">
            <a:extLst>
              <a:ext uri="{FF2B5EF4-FFF2-40B4-BE49-F238E27FC236}">
                <a16:creationId xmlns:a16="http://schemas.microsoft.com/office/drawing/2014/main" id="{8EAA9B2C-8E33-4A33-BF8B-DC5E12E824F2}"/>
              </a:ext>
            </a:extLst>
          </p:cNvPr>
          <p:cNvSpPr/>
          <p:nvPr/>
        </p:nvSpPr>
        <p:spPr>
          <a:xfrm>
            <a:off x="1824271" y="4653421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D673AF5-FCAF-421A-96F7-40BE629066CF}"/>
              </a:ext>
            </a:extLst>
          </p:cNvPr>
          <p:cNvSpPr/>
          <p:nvPr/>
        </p:nvSpPr>
        <p:spPr>
          <a:xfrm>
            <a:off x="3625589" y="4653421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D93CFF5-759F-41B2-A1CA-241F4FA81173}"/>
              </a:ext>
            </a:extLst>
          </p:cNvPr>
          <p:cNvSpPr/>
          <p:nvPr/>
        </p:nvSpPr>
        <p:spPr>
          <a:xfrm>
            <a:off x="5426907" y="4653421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0536D97-F83A-4496-A033-634E55337792}"/>
              </a:ext>
            </a:extLst>
          </p:cNvPr>
          <p:cNvSpPr/>
          <p:nvPr/>
        </p:nvSpPr>
        <p:spPr>
          <a:xfrm>
            <a:off x="7243215" y="4653421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A2E504B-AD07-4E88-884E-433E8B6D5917}"/>
              </a:ext>
            </a:extLst>
          </p:cNvPr>
          <p:cNvSpPr/>
          <p:nvPr/>
        </p:nvSpPr>
        <p:spPr>
          <a:xfrm>
            <a:off x="1824271" y="6420476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D90FF77-71A8-4057-B405-EEC385E23490}"/>
              </a:ext>
            </a:extLst>
          </p:cNvPr>
          <p:cNvSpPr/>
          <p:nvPr/>
        </p:nvSpPr>
        <p:spPr>
          <a:xfrm>
            <a:off x="3625589" y="6420476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AA6EB3F8-31A7-4F17-9527-1EC5551B976B}"/>
              </a:ext>
            </a:extLst>
          </p:cNvPr>
          <p:cNvSpPr/>
          <p:nvPr/>
        </p:nvSpPr>
        <p:spPr>
          <a:xfrm>
            <a:off x="5426907" y="6420476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011B771-B1E3-43A7-88AA-70FD32EFA8F9}"/>
              </a:ext>
            </a:extLst>
          </p:cNvPr>
          <p:cNvSpPr txBox="1"/>
          <p:nvPr/>
        </p:nvSpPr>
        <p:spPr>
          <a:xfrm>
            <a:off x="324024" y="8690294"/>
            <a:ext cx="35269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CONNECTIONS IN 8</a:t>
            </a:r>
            <a:r>
              <a:rPr lang="en-GB" sz="6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</a:t>
            </a:r>
          </a:p>
        </p:txBody>
      </p:sp>
    </p:spTree>
    <p:extLst>
      <p:ext uri="{BB962C8B-B14F-4D97-AF65-F5344CB8AC3E}">
        <p14:creationId xmlns:p14="http://schemas.microsoft.com/office/powerpoint/2010/main" val="35685096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5546361" y="468696"/>
            <a:ext cx="4765819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3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8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24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6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8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48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9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8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72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3F7840B3-C61F-4023-B051-2F439BD742A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00982" y="4348653"/>
          <a:ext cx="9000000" cy="35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418270917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812128551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64999454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508800753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25378122"/>
                    </a:ext>
                  </a:extLst>
                </a:gridCol>
              </a:tblGrid>
              <a:tr h="176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375952"/>
                  </a:ext>
                </a:extLst>
              </a:tr>
              <a:tr h="1764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058578"/>
                  </a:ext>
                </a:extLst>
              </a:tr>
            </a:tbl>
          </a:graphicData>
        </a:graphic>
      </p:graphicFrame>
      <p:sp>
        <p:nvSpPr>
          <p:cNvPr id="22" name="Oval 21">
            <a:extLst>
              <a:ext uri="{FF2B5EF4-FFF2-40B4-BE49-F238E27FC236}">
                <a16:creationId xmlns:a16="http://schemas.microsoft.com/office/drawing/2014/main" id="{8EAA9B2C-8E33-4A33-BF8B-DC5E12E824F2}"/>
              </a:ext>
            </a:extLst>
          </p:cNvPr>
          <p:cNvSpPr/>
          <p:nvPr/>
        </p:nvSpPr>
        <p:spPr>
          <a:xfrm>
            <a:off x="1824271" y="4653421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D673AF5-FCAF-421A-96F7-40BE629066CF}"/>
              </a:ext>
            </a:extLst>
          </p:cNvPr>
          <p:cNvSpPr/>
          <p:nvPr/>
        </p:nvSpPr>
        <p:spPr>
          <a:xfrm>
            <a:off x="3625589" y="4653421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A2E504B-AD07-4E88-884E-433E8B6D5917}"/>
              </a:ext>
            </a:extLst>
          </p:cNvPr>
          <p:cNvSpPr/>
          <p:nvPr/>
        </p:nvSpPr>
        <p:spPr>
          <a:xfrm>
            <a:off x="1824271" y="6420476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011B771-B1E3-43A7-88AA-70FD32EFA8F9}"/>
              </a:ext>
            </a:extLst>
          </p:cNvPr>
          <p:cNvSpPr txBox="1"/>
          <p:nvPr/>
        </p:nvSpPr>
        <p:spPr>
          <a:xfrm>
            <a:off x="324024" y="8690294"/>
            <a:ext cx="35269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CONNECTIONS IN 8</a:t>
            </a:r>
            <a:r>
              <a:rPr lang="en-GB" sz="6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</a:t>
            </a:r>
          </a:p>
        </p:txBody>
      </p:sp>
    </p:spTree>
    <p:extLst>
      <p:ext uri="{BB962C8B-B14F-4D97-AF65-F5344CB8AC3E}">
        <p14:creationId xmlns:p14="http://schemas.microsoft.com/office/powerpoint/2010/main" val="22217939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5546361" y="468696"/>
            <a:ext cx="4765819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3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8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24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6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8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48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9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8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72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3F7840B3-C61F-4023-B051-2F439BD742A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00982" y="4348653"/>
          <a:ext cx="9000000" cy="35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418270917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812128551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64999454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508800753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25378122"/>
                    </a:ext>
                  </a:extLst>
                </a:gridCol>
              </a:tblGrid>
              <a:tr h="176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375952"/>
                  </a:ext>
                </a:extLst>
              </a:tr>
              <a:tr h="1764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058578"/>
                  </a:ext>
                </a:extLst>
              </a:tr>
            </a:tbl>
          </a:graphicData>
        </a:graphic>
      </p:graphicFrame>
      <p:sp>
        <p:nvSpPr>
          <p:cNvPr id="22" name="Oval 21">
            <a:extLst>
              <a:ext uri="{FF2B5EF4-FFF2-40B4-BE49-F238E27FC236}">
                <a16:creationId xmlns:a16="http://schemas.microsoft.com/office/drawing/2014/main" id="{8EAA9B2C-8E33-4A33-BF8B-DC5E12E824F2}"/>
              </a:ext>
            </a:extLst>
          </p:cNvPr>
          <p:cNvSpPr/>
          <p:nvPr/>
        </p:nvSpPr>
        <p:spPr>
          <a:xfrm>
            <a:off x="1824271" y="4653421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D673AF5-FCAF-421A-96F7-40BE629066CF}"/>
              </a:ext>
            </a:extLst>
          </p:cNvPr>
          <p:cNvSpPr/>
          <p:nvPr/>
        </p:nvSpPr>
        <p:spPr>
          <a:xfrm>
            <a:off x="3625589" y="4653421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A2E504B-AD07-4E88-884E-433E8B6D5917}"/>
              </a:ext>
            </a:extLst>
          </p:cNvPr>
          <p:cNvSpPr/>
          <p:nvPr/>
        </p:nvSpPr>
        <p:spPr>
          <a:xfrm>
            <a:off x="1824271" y="6420476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011B771-B1E3-43A7-88AA-70FD32EFA8F9}"/>
              </a:ext>
            </a:extLst>
          </p:cNvPr>
          <p:cNvSpPr txBox="1"/>
          <p:nvPr/>
        </p:nvSpPr>
        <p:spPr>
          <a:xfrm>
            <a:off x="324024" y="8690294"/>
            <a:ext cx="35269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CONNECTIONS IN 8</a:t>
            </a:r>
            <a:r>
              <a:rPr lang="en-GB" sz="6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</a:t>
            </a:r>
          </a:p>
        </p:txBody>
      </p:sp>
    </p:spTree>
    <p:extLst>
      <p:ext uri="{BB962C8B-B14F-4D97-AF65-F5344CB8AC3E}">
        <p14:creationId xmlns:p14="http://schemas.microsoft.com/office/powerpoint/2010/main" val="5440399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5546361" y="468696"/>
            <a:ext cx="4765819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3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8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24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6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8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48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9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8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72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3F7840B3-C61F-4023-B051-2F439BD742A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00982" y="4348653"/>
          <a:ext cx="9000000" cy="35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418270917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812128551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64999454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508800753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25378122"/>
                    </a:ext>
                  </a:extLst>
                </a:gridCol>
              </a:tblGrid>
              <a:tr h="176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375952"/>
                  </a:ext>
                </a:extLst>
              </a:tr>
              <a:tr h="1764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058578"/>
                  </a:ext>
                </a:extLst>
              </a:tr>
            </a:tbl>
          </a:graphicData>
        </a:graphic>
      </p:graphicFrame>
      <p:sp>
        <p:nvSpPr>
          <p:cNvPr id="22" name="Oval 21">
            <a:extLst>
              <a:ext uri="{FF2B5EF4-FFF2-40B4-BE49-F238E27FC236}">
                <a16:creationId xmlns:a16="http://schemas.microsoft.com/office/drawing/2014/main" id="{8EAA9B2C-8E33-4A33-BF8B-DC5E12E824F2}"/>
              </a:ext>
            </a:extLst>
          </p:cNvPr>
          <p:cNvSpPr/>
          <p:nvPr/>
        </p:nvSpPr>
        <p:spPr>
          <a:xfrm>
            <a:off x="1824271" y="4653421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D673AF5-FCAF-421A-96F7-40BE629066CF}"/>
              </a:ext>
            </a:extLst>
          </p:cNvPr>
          <p:cNvSpPr/>
          <p:nvPr/>
        </p:nvSpPr>
        <p:spPr>
          <a:xfrm>
            <a:off x="3625589" y="4653421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D93CFF5-759F-41B2-A1CA-241F4FA81173}"/>
              </a:ext>
            </a:extLst>
          </p:cNvPr>
          <p:cNvSpPr/>
          <p:nvPr/>
        </p:nvSpPr>
        <p:spPr>
          <a:xfrm>
            <a:off x="5426907" y="4653421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A2E504B-AD07-4E88-884E-433E8B6D5917}"/>
              </a:ext>
            </a:extLst>
          </p:cNvPr>
          <p:cNvSpPr/>
          <p:nvPr/>
        </p:nvSpPr>
        <p:spPr>
          <a:xfrm>
            <a:off x="1824271" y="6420476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D90FF77-71A8-4057-B405-EEC385E23490}"/>
              </a:ext>
            </a:extLst>
          </p:cNvPr>
          <p:cNvSpPr/>
          <p:nvPr/>
        </p:nvSpPr>
        <p:spPr>
          <a:xfrm>
            <a:off x="3625589" y="6420476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AA6EB3F8-31A7-4F17-9527-1EC5551B976B}"/>
              </a:ext>
            </a:extLst>
          </p:cNvPr>
          <p:cNvSpPr/>
          <p:nvPr/>
        </p:nvSpPr>
        <p:spPr>
          <a:xfrm>
            <a:off x="5426907" y="6420476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011B771-B1E3-43A7-88AA-70FD32EFA8F9}"/>
              </a:ext>
            </a:extLst>
          </p:cNvPr>
          <p:cNvSpPr txBox="1"/>
          <p:nvPr/>
        </p:nvSpPr>
        <p:spPr>
          <a:xfrm>
            <a:off x="324024" y="8690294"/>
            <a:ext cx="35269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CONNECTIONS IN 8</a:t>
            </a:r>
            <a:r>
              <a:rPr lang="en-GB" sz="6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</a:t>
            </a:r>
          </a:p>
        </p:txBody>
      </p:sp>
    </p:spTree>
    <p:extLst>
      <p:ext uri="{BB962C8B-B14F-4D97-AF65-F5344CB8AC3E}">
        <p14:creationId xmlns:p14="http://schemas.microsoft.com/office/powerpoint/2010/main" val="32543353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5546361" y="468696"/>
            <a:ext cx="4765819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3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8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24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6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8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48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9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8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72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3F7840B3-C61F-4023-B051-2F439BD742A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00982" y="4348653"/>
          <a:ext cx="9000000" cy="35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418270917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812128551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64999454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508800753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25378122"/>
                    </a:ext>
                  </a:extLst>
                </a:gridCol>
              </a:tblGrid>
              <a:tr h="176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375952"/>
                  </a:ext>
                </a:extLst>
              </a:tr>
              <a:tr h="1764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058578"/>
                  </a:ext>
                </a:extLst>
              </a:tr>
            </a:tbl>
          </a:graphicData>
        </a:graphic>
      </p:graphicFrame>
      <p:sp>
        <p:nvSpPr>
          <p:cNvPr id="22" name="Oval 21">
            <a:extLst>
              <a:ext uri="{FF2B5EF4-FFF2-40B4-BE49-F238E27FC236}">
                <a16:creationId xmlns:a16="http://schemas.microsoft.com/office/drawing/2014/main" id="{8EAA9B2C-8E33-4A33-BF8B-DC5E12E824F2}"/>
              </a:ext>
            </a:extLst>
          </p:cNvPr>
          <p:cNvSpPr/>
          <p:nvPr/>
        </p:nvSpPr>
        <p:spPr>
          <a:xfrm>
            <a:off x="1824271" y="4653421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D673AF5-FCAF-421A-96F7-40BE629066CF}"/>
              </a:ext>
            </a:extLst>
          </p:cNvPr>
          <p:cNvSpPr/>
          <p:nvPr/>
        </p:nvSpPr>
        <p:spPr>
          <a:xfrm>
            <a:off x="3625589" y="4653421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D93CFF5-759F-41B2-A1CA-241F4FA81173}"/>
              </a:ext>
            </a:extLst>
          </p:cNvPr>
          <p:cNvSpPr/>
          <p:nvPr/>
        </p:nvSpPr>
        <p:spPr>
          <a:xfrm>
            <a:off x="5426907" y="4653421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A2E504B-AD07-4E88-884E-433E8B6D5917}"/>
              </a:ext>
            </a:extLst>
          </p:cNvPr>
          <p:cNvSpPr/>
          <p:nvPr/>
        </p:nvSpPr>
        <p:spPr>
          <a:xfrm>
            <a:off x="1824271" y="6420476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D90FF77-71A8-4057-B405-EEC385E23490}"/>
              </a:ext>
            </a:extLst>
          </p:cNvPr>
          <p:cNvSpPr/>
          <p:nvPr/>
        </p:nvSpPr>
        <p:spPr>
          <a:xfrm>
            <a:off x="3625589" y="6420476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AA6EB3F8-31A7-4F17-9527-1EC5551B976B}"/>
              </a:ext>
            </a:extLst>
          </p:cNvPr>
          <p:cNvSpPr/>
          <p:nvPr/>
        </p:nvSpPr>
        <p:spPr>
          <a:xfrm>
            <a:off x="5426907" y="6420476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011B771-B1E3-43A7-88AA-70FD32EFA8F9}"/>
              </a:ext>
            </a:extLst>
          </p:cNvPr>
          <p:cNvSpPr txBox="1"/>
          <p:nvPr/>
        </p:nvSpPr>
        <p:spPr>
          <a:xfrm>
            <a:off x="324024" y="8690294"/>
            <a:ext cx="35269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CONNECTIONS IN 8</a:t>
            </a:r>
            <a:r>
              <a:rPr lang="en-GB" sz="6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</a:t>
            </a:r>
          </a:p>
        </p:txBody>
      </p:sp>
    </p:spTree>
    <p:extLst>
      <p:ext uri="{BB962C8B-B14F-4D97-AF65-F5344CB8AC3E}">
        <p14:creationId xmlns:p14="http://schemas.microsoft.com/office/powerpoint/2010/main" val="20945206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5546361" y="468696"/>
            <a:ext cx="4765819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3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8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24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6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8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48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9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8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72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3F7840B3-C61F-4023-B051-2F439BD742A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00982" y="4348653"/>
          <a:ext cx="9000000" cy="35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418270917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812128551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64999454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508800753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25378122"/>
                    </a:ext>
                  </a:extLst>
                </a:gridCol>
              </a:tblGrid>
              <a:tr h="176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375952"/>
                  </a:ext>
                </a:extLst>
              </a:tr>
              <a:tr h="1764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058578"/>
                  </a:ext>
                </a:extLst>
              </a:tr>
            </a:tbl>
          </a:graphicData>
        </a:graphic>
      </p:graphicFrame>
      <p:sp>
        <p:nvSpPr>
          <p:cNvPr id="22" name="Oval 21">
            <a:extLst>
              <a:ext uri="{FF2B5EF4-FFF2-40B4-BE49-F238E27FC236}">
                <a16:creationId xmlns:a16="http://schemas.microsoft.com/office/drawing/2014/main" id="{8EAA9B2C-8E33-4A33-BF8B-DC5E12E824F2}"/>
              </a:ext>
            </a:extLst>
          </p:cNvPr>
          <p:cNvSpPr/>
          <p:nvPr/>
        </p:nvSpPr>
        <p:spPr>
          <a:xfrm>
            <a:off x="1824271" y="4653421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D673AF5-FCAF-421A-96F7-40BE629066CF}"/>
              </a:ext>
            </a:extLst>
          </p:cNvPr>
          <p:cNvSpPr/>
          <p:nvPr/>
        </p:nvSpPr>
        <p:spPr>
          <a:xfrm>
            <a:off x="3625589" y="4653421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D93CFF5-759F-41B2-A1CA-241F4FA81173}"/>
              </a:ext>
            </a:extLst>
          </p:cNvPr>
          <p:cNvSpPr/>
          <p:nvPr/>
        </p:nvSpPr>
        <p:spPr>
          <a:xfrm>
            <a:off x="5426907" y="4653421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0536D97-F83A-4496-A033-634E55337792}"/>
              </a:ext>
            </a:extLst>
          </p:cNvPr>
          <p:cNvSpPr/>
          <p:nvPr/>
        </p:nvSpPr>
        <p:spPr>
          <a:xfrm>
            <a:off x="7243215" y="4653421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03D5FB5-9C6C-4BF0-ADF8-53EFF3D7A0B6}"/>
              </a:ext>
            </a:extLst>
          </p:cNvPr>
          <p:cNvSpPr/>
          <p:nvPr/>
        </p:nvSpPr>
        <p:spPr>
          <a:xfrm>
            <a:off x="9037761" y="4653421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A2E504B-AD07-4E88-884E-433E8B6D5917}"/>
              </a:ext>
            </a:extLst>
          </p:cNvPr>
          <p:cNvSpPr/>
          <p:nvPr/>
        </p:nvSpPr>
        <p:spPr>
          <a:xfrm>
            <a:off x="1824271" y="6420476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D90FF77-71A8-4057-B405-EEC385E23490}"/>
              </a:ext>
            </a:extLst>
          </p:cNvPr>
          <p:cNvSpPr/>
          <p:nvPr/>
        </p:nvSpPr>
        <p:spPr>
          <a:xfrm>
            <a:off x="3625589" y="6420476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AA6EB3F8-31A7-4F17-9527-1EC5551B976B}"/>
              </a:ext>
            </a:extLst>
          </p:cNvPr>
          <p:cNvSpPr/>
          <p:nvPr/>
        </p:nvSpPr>
        <p:spPr>
          <a:xfrm>
            <a:off x="5426907" y="6420476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D380A109-C815-424D-9B3E-34194F9513BE}"/>
              </a:ext>
            </a:extLst>
          </p:cNvPr>
          <p:cNvSpPr/>
          <p:nvPr/>
        </p:nvSpPr>
        <p:spPr>
          <a:xfrm>
            <a:off x="7243215" y="6420476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011B771-B1E3-43A7-88AA-70FD32EFA8F9}"/>
              </a:ext>
            </a:extLst>
          </p:cNvPr>
          <p:cNvSpPr txBox="1"/>
          <p:nvPr/>
        </p:nvSpPr>
        <p:spPr>
          <a:xfrm>
            <a:off x="324024" y="8690294"/>
            <a:ext cx="35269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CONNECTIONS IN 8</a:t>
            </a:r>
            <a:r>
              <a:rPr lang="en-GB" sz="6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</a:t>
            </a:r>
          </a:p>
        </p:txBody>
      </p:sp>
    </p:spTree>
    <p:extLst>
      <p:ext uri="{BB962C8B-B14F-4D97-AF65-F5344CB8AC3E}">
        <p14:creationId xmlns:p14="http://schemas.microsoft.com/office/powerpoint/2010/main" val="20865484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5546361" y="468696"/>
            <a:ext cx="4765819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3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8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24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6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8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48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9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8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72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3F7840B3-C61F-4023-B051-2F439BD742A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00982" y="4348653"/>
          <a:ext cx="9000000" cy="35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418270917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812128551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64999454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508800753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25378122"/>
                    </a:ext>
                  </a:extLst>
                </a:gridCol>
              </a:tblGrid>
              <a:tr h="176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375952"/>
                  </a:ext>
                </a:extLst>
              </a:tr>
              <a:tr h="1764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058578"/>
                  </a:ext>
                </a:extLst>
              </a:tr>
            </a:tbl>
          </a:graphicData>
        </a:graphic>
      </p:graphicFrame>
      <p:sp>
        <p:nvSpPr>
          <p:cNvPr id="22" name="Oval 21">
            <a:extLst>
              <a:ext uri="{FF2B5EF4-FFF2-40B4-BE49-F238E27FC236}">
                <a16:creationId xmlns:a16="http://schemas.microsoft.com/office/drawing/2014/main" id="{8EAA9B2C-8E33-4A33-BF8B-DC5E12E824F2}"/>
              </a:ext>
            </a:extLst>
          </p:cNvPr>
          <p:cNvSpPr/>
          <p:nvPr/>
        </p:nvSpPr>
        <p:spPr>
          <a:xfrm>
            <a:off x="1824271" y="4653421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D673AF5-FCAF-421A-96F7-40BE629066CF}"/>
              </a:ext>
            </a:extLst>
          </p:cNvPr>
          <p:cNvSpPr/>
          <p:nvPr/>
        </p:nvSpPr>
        <p:spPr>
          <a:xfrm>
            <a:off x="3625589" y="4653421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D93CFF5-759F-41B2-A1CA-241F4FA81173}"/>
              </a:ext>
            </a:extLst>
          </p:cNvPr>
          <p:cNvSpPr/>
          <p:nvPr/>
        </p:nvSpPr>
        <p:spPr>
          <a:xfrm>
            <a:off x="5426907" y="4653421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0536D97-F83A-4496-A033-634E55337792}"/>
              </a:ext>
            </a:extLst>
          </p:cNvPr>
          <p:cNvSpPr/>
          <p:nvPr/>
        </p:nvSpPr>
        <p:spPr>
          <a:xfrm>
            <a:off x="7243215" y="4653421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03D5FB5-9C6C-4BF0-ADF8-53EFF3D7A0B6}"/>
              </a:ext>
            </a:extLst>
          </p:cNvPr>
          <p:cNvSpPr/>
          <p:nvPr/>
        </p:nvSpPr>
        <p:spPr>
          <a:xfrm>
            <a:off x="9037761" y="4653421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A2E504B-AD07-4E88-884E-433E8B6D5917}"/>
              </a:ext>
            </a:extLst>
          </p:cNvPr>
          <p:cNvSpPr/>
          <p:nvPr/>
        </p:nvSpPr>
        <p:spPr>
          <a:xfrm>
            <a:off x="1824271" y="6420476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D90FF77-71A8-4057-B405-EEC385E23490}"/>
              </a:ext>
            </a:extLst>
          </p:cNvPr>
          <p:cNvSpPr/>
          <p:nvPr/>
        </p:nvSpPr>
        <p:spPr>
          <a:xfrm>
            <a:off x="3625589" y="6420476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AA6EB3F8-31A7-4F17-9527-1EC5551B976B}"/>
              </a:ext>
            </a:extLst>
          </p:cNvPr>
          <p:cNvSpPr/>
          <p:nvPr/>
        </p:nvSpPr>
        <p:spPr>
          <a:xfrm>
            <a:off x="5426907" y="6420476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D380A109-C815-424D-9B3E-34194F9513BE}"/>
              </a:ext>
            </a:extLst>
          </p:cNvPr>
          <p:cNvSpPr/>
          <p:nvPr/>
        </p:nvSpPr>
        <p:spPr>
          <a:xfrm>
            <a:off x="7243215" y="6420476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011B771-B1E3-43A7-88AA-70FD32EFA8F9}"/>
              </a:ext>
            </a:extLst>
          </p:cNvPr>
          <p:cNvSpPr txBox="1"/>
          <p:nvPr/>
        </p:nvSpPr>
        <p:spPr>
          <a:xfrm>
            <a:off x="324024" y="8690294"/>
            <a:ext cx="35269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CONNECTIONS IN 8</a:t>
            </a:r>
            <a:r>
              <a:rPr lang="en-GB" sz="6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</a:t>
            </a:r>
          </a:p>
        </p:txBody>
      </p:sp>
    </p:spTree>
    <p:extLst>
      <p:ext uri="{BB962C8B-B14F-4D97-AF65-F5344CB8AC3E}">
        <p14:creationId xmlns:p14="http://schemas.microsoft.com/office/powerpoint/2010/main" val="607285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5546361" y="468696"/>
            <a:ext cx="4765819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5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8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40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4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8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32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9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8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72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3F7840B3-C61F-4023-B051-2F439BD742A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00982" y="4348653"/>
          <a:ext cx="9000000" cy="35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418270917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812128551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64999454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508800753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25378122"/>
                    </a:ext>
                  </a:extLst>
                </a:gridCol>
              </a:tblGrid>
              <a:tr h="176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375952"/>
                  </a:ext>
                </a:extLst>
              </a:tr>
              <a:tr h="1764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058578"/>
                  </a:ext>
                </a:extLst>
              </a:tr>
            </a:tbl>
          </a:graphicData>
        </a:graphic>
      </p:graphicFrame>
      <p:sp>
        <p:nvSpPr>
          <p:cNvPr id="22" name="Oval 21">
            <a:extLst>
              <a:ext uri="{FF2B5EF4-FFF2-40B4-BE49-F238E27FC236}">
                <a16:creationId xmlns:a16="http://schemas.microsoft.com/office/drawing/2014/main" id="{8EAA9B2C-8E33-4A33-BF8B-DC5E12E824F2}"/>
              </a:ext>
            </a:extLst>
          </p:cNvPr>
          <p:cNvSpPr/>
          <p:nvPr/>
        </p:nvSpPr>
        <p:spPr>
          <a:xfrm>
            <a:off x="1824271" y="4653421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D673AF5-FCAF-421A-96F7-40BE629066CF}"/>
              </a:ext>
            </a:extLst>
          </p:cNvPr>
          <p:cNvSpPr/>
          <p:nvPr/>
        </p:nvSpPr>
        <p:spPr>
          <a:xfrm>
            <a:off x="3625589" y="4653421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D93CFF5-759F-41B2-A1CA-241F4FA81173}"/>
              </a:ext>
            </a:extLst>
          </p:cNvPr>
          <p:cNvSpPr/>
          <p:nvPr/>
        </p:nvSpPr>
        <p:spPr>
          <a:xfrm>
            <a:off x="5426907" y="4653421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0536D97-F83A-4496-A033-634E55337792}"/>
              </a:ext>
            </a:extLst>
          </p:cNvPr>
          <p:cNvSpPr/>
          <p:nvPr/>
        </p:nvSpPr>
        <p:spPr>
          <a:xfrm>
            <a:off x="7243215" y="4653421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03D5FB5-9C6C-4BF0-ADF8-53EFF3D7A0B6}"/>
              </a:ext>
            </a:extLst>
          </p:cNvPr>
          <p:cNvSpPr/>
          <p:nvPr/>
        </p:nvSpPr>
        <p:spPr>
          <a:xfrm>
            <a:off x="9037761" y="4653421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011B771-B1E3-43A7-88AA-70FD32EFA8F9}"/>
              </a:ext>
            </a:extLst>
          </p:cNvPr>
          <p:cNvSpPr txBox="1"/>
          <p:nvPr/>
        </p:nvSpPr>
        <p:spPr>
          <a:xfrm>
            <a:off x="324024" y="8690294"/>
            <a:ext cx="35269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CONNECTIONS IN 8</a:t>
            </a:r>
            <a:r>
              <a:rPr lang="en-GB" sz="6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</a:t>
            </a:r>
          </a:p>
        </p:txBody>
      </p:sp>
    </p:spTree>
    <p:extLst>
      <p:ext uri="{BB962C8B-B14F-4D97-AF65-F5344CB8AC3E}">
        <p14:creationId xmlns:p14="http://schemas.microsoft.com/office/powerpoint/2010/main" val="2242210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5546361" y="468696"/>
            <a:ext cx="4765819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5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8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40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4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8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32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9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8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72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3F7840B3-C61F-4023-B051-2F439BD742A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00982" y="4348653"/>
          <a:ext cx="9000000" cy="35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418270917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812128551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64999454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508800753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25378122"/>
                    </a:ext>
                  </a:extLst>
                </a:gridCol>
              </a:tblGrid>
              <a:tr h="176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375952"/>
                  </a:ext>
                </a:extLst>
              </a:tr>
              <a:tr h="1764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058578"/>
                  </a:ext>
                </a:extLst>
              </a:tr>
            </a:tbl>
          </a:graphicData>
        </a:graphic>
      </p:graphicFrame>
      <p:sp>
        <p:nvSpPr>
          <p:cNvPr id="27" name="Oval 26">
            <a:extLst>
              <a:ext uri="{FF2B5EF4-FFF2-40B4-BE49-F238E27FC236}">
                <a16:creationId xmlns:a16="http://schemas.microsoft.com/office/drawing/2014/main" id="{AA2E504B-AD07-4E88-884E-433E8B6D5917}"/>
              </a:ext>
            </a:extLst>
          </p:cNvPr>
          <p:cNvSpPr/>
          <p:nvPr/>
        </p:nvSpPr>
        <p:spPr>
          <a:xfrm>
            <a:off x="1824271" y="6420476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D90FF77-71A8-4057-B405-EEC385E23490}"/>
              </a:ext>
            </a:extLst>
          </p:cNvPr>
          <p:cNvSpPr/>
          <p:nvPr/>
        </p:nvSpPr>
        <p:spPr>
          <a:xfrm>
            <a:off x="3625589" y="6420476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AA6EB3F8-31A7-4F17-9527-1EC5551B976B}"/>
              </a:ext>
            </a:extLst>
          </p:cNvPr>
          <p:cNvSpPr/>
          <p:nvPr/>
        </p:nvSpPr>
        <p:spPr>
          <a:xfrm>
            <a:off x="5426907" y="6420476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D380A109-C815-424D-9B3E-34194F9513BE}"/>
              </a:ext>
            </a:extLst>
          </p:cNvPr>
          <p:cNvSpPr/>
          <p:nvPr/>
        </p:nvSpPr>
        <p:spPr>
          <a:xfrm>
            <a:off x="7243215" y="6420476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011B771-B1E3-43A7-88AA-70FD32EFA8F9}"/>
              </a:ext>
            </a:extLst>
          </p:cNvPr>
          <p:cNvSpPr txBox="1"/>
          <p:nvPr/>
        </p:nvSpPr>
        <p:spPr>
          <a:xfrm>
            <a:off x="324024" y="8690294"/>
            <a:ext cx="35269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CONNECTIONS IN 8</a:t>
            </a:r>
            <a:r>
              <a:rPr lang="en-GB" sz="6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</a:t>
            </a:r>
          </a:p>
        </p:txBody>
      </p:sp>
    </p:spTree>
    <p:extLst>
      <p:ext uri="{BB962C8B-B14F-4D97-AF65-F5344CB8AC3E}">
        <p14:creationId xmlns:p14="http://schemas.microsoft.com/office/powerpoint/2010/main" val="455929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5546361" y="468696"/>
            <a:ext cx="4765819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5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8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40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4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8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32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9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8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72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3F7840B3-C61F-4023-B051-2F439BD742A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00982" y="4348653"/>
          <a:ext cx="9000000" cy="35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418270917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812128551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64999454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508800753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25378122"/>
                    </a:ext>
                  </a:extLst>
                </a:gridCol>
              </a:tblGrid>
              <a:tr h="176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375952"/>
                  </a:ext>
                </a:extLst>
              </a:tr>
              <a:tr h="1764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058578"/>
                  </a:ext>
                </a:extLst>
              </a:tr>
            </a:tbl>
          </a:graphicData>
        </a:graphic>
      </p:graphicFrame>
      <p:sp>
        <p:nvSpPr>
          <p:cNvPr id="27" name="Oval 26">
            <a:extLst>
              <a:ext uri="{FF2B5EF4-FFF2-40B4-BE49-F238E27FC236}">
                <a16:creationId xmlns:a16="http://schemas.microsoft.com/office/drawing/2014/main" id="{AA2E504B-AD07-4E88-884E-433E8B6D5917}"/>
              </a:ext>
            </a:extLst>
          </p:cNvPr>
          <p:cNvSpPr/>
          <p:nvPr/>
        </p:nvSpPr>
        <p:spPr>
          <a:xfrm>
            <a:off x="1824271" y="6420476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D90FF77-71A8-4057-B405-EEC385E23490}"/>
              </a:ext>
            </a:extLst>
          </p:cNvPr>
          <p:cNvSpPr/>
          <p:nvPr/>
        </p:nvSpPr>
        <p:spPr>
          <a:xfrm>
            <a:off x="3625589" y="6420476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AA6EB3F8-31A7-4F17-9527-1EC5551B976B}"/>
              </a:ext>
            </a:extLst>
          </p:cNvPr>
          <p:cNvSpPr/>
          <p:nvPr/>
        </p:nvSpPr>
        <p:spPr>
          <a:xfrm>
            <a:off x="5426907" y="6420476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D380A109-C815-424D-9B3E-34194F9513BE}"/>
              </a:ext>
            </a:extLst>
          </p:cNvPr>
          <p:cNvSpPr/>
          <p:nvPr/>
        </p:nvSpPr>
        <p:spPr>
          <a:xfrm>
            <a:off x="7243215" y="6420476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011B771-B1E3-43A7-88AA-70FD32EFA8F9}"/>
              </a:ext>
            </a:extLst>
          </p:cNvPr>
          <p:cNvSpPr txBox="1"/>
          <p:nvPr/>
        </p:nvSpPr>
        <p:spPr>
          <a:xfrm>
            <a:off x="324024" y="8690294"/>
            <a:ext cx="35269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CONNECTIONS IN 8</a:t>
            </a:r>
            <a:r>
              <a:rPr lang="en-GB" sz="6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</a:t>
            </a:r>
          </a:p>
        </p:txBody>
      </p:sp>
    </p:spTree>
    <p:extLst>
      <p:ext uri="{BB962C8B-B14F-4D97-AF65-F5344CB8AC3E}">
        <p14:creationId xmlns:p14="http://schemas.microsoft.com/office/powerpoint/2010/main" val="1424134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5546361" y="468696"/>
            <a:ext cx="4765819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5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8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40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4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8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32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9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8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72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3F7840B3-C61F-4023-B051-2F439BD742A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00982" y="4348653"/>
          <a:ext cx="9000000" cy="35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418270917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812128551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64999454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508800753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25378122"/>
                    </a:ext>
                  </a:extLst>
                </a:gridCol>
              </a:tblGrid>
              <a:tr h="176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375952"/>
                  </a:ext>
                </a:extLst>
              </a:tr>
              <a:tr h="1764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058578"/>
                  </a:ext>
                </a:extLst>
              </a:tr>
            </a:tbl>
          </a:graphicData>
        </a:graphic>
      </p:graphicFrame>
      <p:sp>
        <p:nvSpPr>
          <p:cNvPr id="22" name="Oval 21">
            <a:extLst>
              <a:ext uri="{FF2B5EF4-FFF2-40B4-BE49-F238E27FC236}">
                <a16:creationId xmlns:a16="http://schemas.microsoft.com/office/drawing/2014/main" id="{8EAA9B2C-8E33-4A33-BF8B-DC5E12E824F2}"/>
              </a:ext>
            </a:extLst>
          </p:cNvPr>
          <p:cNvSpPr/>
          <p:nvPr/>
        </p:nvSpPr>
        <p:spPr>
          <a:xfrm>
            <a:off x="1824271" y="4653421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D673AF5-FCAF-421A-96F7-40BE629066CF}"/>
              </a:ext>
            </a:extLst>
          </p:cNvPr>
          <p:cNvSpPr/>
          <p:nvPr/>
        </p:nvSpPr>
        <p:spPr>
          <a:xfrm>
            <a:off x="3625589" y="4653421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D93CFF5-759F-41B2-A1CA-241F4FA81173}"/>
              </a:ext>
            </a:extLst>
          </p:cNvPr>
          <p:cNvSpPr/>
          <p:nvPr/>
        </p:nvSpPr>
        <p:spPr>
          <a:xfrm>
            <a:off x="5426907" y="4653421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0536D97-F83A-4496-A033-634E55337792}"/>
              </a:ext>
            </a:extLst>
          </p:cNvPr>
          <p:cNvSpPr/>
          <p:nvPr/>
        </p:nvSpPr>
        <p:spPr>
          <a:xfrm>
            <a:off x="7243215" y="4653421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03D5FB5-9C6C-4BF0-ADF8-53EFF3D7A0B6}"/>
              </a:ext>
            </a:extLst>
          </p:cNvPr>
          <p:cNvSpPr/>
          <p:nvPr/>
        </p:nvSpPr>
        <p:spPr>
          <a:xfrm>
            <a:off x="9037761" y="4653421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A2E504B-AD07-4E88-884E-433E8B6D5917}"/>
              </a:ext>
            </a:extLst>
          </p:cNvPr>
          <p:cNvSpPr/>
          <p:nvPr/>
        </p:nvSpPr>
        <p:spPr>
          <a:xfrm>
            <a:off x="1824271" y="6420476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D90FF77-71A8-4057-B405-EEC385E23490}"/>
              </a:ext>
            </a:extLst>
          </p:cNvPr>
          <p:cNvSpPr/>
          <p:nvPr/>
        </p:nvSpPr>
        <p:spPr>
          <a:xfrm>
            <a:off x="3625589" y="6420476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AA6EB3F8-31A7-4F17-9527-1EC5551B976B}"/>
              </a:ext>
            </a:extLst>
          </p:cNvPr>
          <p:cNvSpPr/>
          <p:nvPr/>
        </p:nvSpPr>
        <p:spPr>
          <a:xfrm>
            <a:off x="5426907" y="6420476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D380A109-C815-424D-9B3E-34194F9513BE}"/>
              </a:ext>
            </a:extLst>
          </p:cNvPr>
          <p:cNvSpPr/>
          <p:nvPr/>
        </p:nvSpPr>
        <p:spPr>
          <a:xfrm>
            <a:off x="7243215" y="6420476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011B771-B1E3-43A7-88AA-70FD32EFA8F9}"/>
              </a:ext>
            </a:extLst>
          </p:cNvPr>
          <p:cNvSpPr txBox="1"/>
          <p:nvPr/>
        </p:nvSpPr>
        <p:spPr>
          <a:xfrm>
            <a:off x="324024" y="8690294"/>
            <a:ext cx="35269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CONNECTIONS IN 8</a:t>
            </a:r>
            <a:r>
              <a:rPr lang="en-GB" sz="6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</a:t>
            </a:r>
          </a:p>
        </p:txBody>
      </p:sp>
    </p:spTree>
    <p:extLst>
      <p:ext uri="{BB962C8B-B14F-4D97-AF65-F5344CB8AC3E}">
        <p14:creationId xmlns:p14="http://schemas.microsoft.com/office/powerpoint/2010/main" val="3761297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5546361" y="468696"/>
            <a:ext cx="4765819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5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8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40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4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8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32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9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8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72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3F7840B3-C61F-4023-B051-2F439BD742A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00982" y="4348653"/>
          <a:ext cx="9000000" cy="35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418270917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812128551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64999454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508800753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25378122"/>
                    </a:ext>
                  </a:extLst>
                </a:gridCol>
              </a:tblGrid>
              <a:tr h="176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375952"/>
                  </a:ext>
                </a:extLst>
              </a:tr>
              <a:tr h="1764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058578"/>
                  </a:ext>
                </a:extLst>
              </a:tr>
            </a:tbl>
          </a:graphicData>
        </a:graphic>
      </p:graphicFrame>
      <p:sp>
        <p:nvSpPr>
          <p:cNvPr id="22" name="Oval 21">
            <a:extLst>
              <a:ext uri="{FF2B5EF4-FFF2-40B4-BE49-F238E27FC236}">
                <a16:creationId xmlns:a16="http://schemas.microsoft.com/office/drawing/2014/main" id="{8EAA9B2C-8E33-4A33-BF8B-DC5E12E824F2}"/>
              </a:ext>
            </a:extLst>
          </p:cNvPr>
          <p:cNvSpPr/>
          <p:nvPr/>
        </p:nvSpPr>
        <p:spPr>
          <a:xfrm>
            <a:off x="1824271" y="4653421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D673AF5-FCAF-421A-96F7-40BE629066CF}"/>
              </a:ext>
            </a:extLst>
          </p:cNvPr>
          <p:cNvSpPr/>
          <p:nvPr/>
        </p:nvSpPr>
        <p:spPr>
          <a:xfrm>
            <a:off x="3625589" y="4653421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D93CFF5-759F-41B2-A1CA-241F4FA81173}"/>
              </a:ext>
            </a:extLst>
          </p:cNvPr>
          <p:cNvSpPr/>
          <p:nvPr/>
        </p:nvSpPr>
        <p:spPr>
          <a:xfrm>
            <a:off x="5426907" y="4653421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0536D97-F83A-4496-A033-634E55337792}"/>
              </a:ext>
            </a:extLst>
          </p:cNvPr>
          <p:cNvSpPr/>
          <p:nvPr/>
        </p:nvSpPr>
        <p:spPr>
          <a:xfrm>
            <a:off x="7243215" y="4653421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03D5FB5-9C6C-4BF0-ADF8-53EFF3D7A0B6}"/>
              </a:ext>
            </a:extLst>
          </p:cNvPr>
          <p:cNvSpPr/>
          <p:nvPr/>
        </p:nvSpPr>
        <p:spPr>
          <a:xfrm>
            <a:off x="9037761" y="4653421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A2E504B-AD07-4E88-884E-433E8B6D5917}"/>
              </a:ext>
            </a:extLst>
          </p:cNvPr>
          <p:cNvSpPr/>
          <p:nvPr/>
        </p:nvSpPr>
        <p:spPr>
          <a:xfrm>
            <a:off x="1824271" y="6420476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D90FF77-71A8-4057-B405-EEC385E23490}"/>
              </a:ext>
            </a:extLst>
          </p:cNvPr>
          <p:cNvSpPr/>
          <p:nvPr/>
        </p:nvSpPr>
        <p:spPr>
          <a:xfrm>
            <a:off x="3625589" y="6420476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AA6EB3F8-31A7-4F17-9527-1EC5551B976B}"/>
              </a:ext>
            </a:extLst>
          </p:cNvPr>
          <p:cNvSpPr/>
          <p:nvPr/>
        </p:nvSpPr>
        <p:spPr>
          <a:xfrm>
            <a:off x="5426907" y="6420476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D380A109-C815-424D-9B3E-34194F9513BE}"/>
              </a:ext>
            </a:extLst>
          </p:cNvPr>
          <p:cNvSpPr/>
          <p:nvPr/>
        </p:nvSpPr>
        <p:spPr>
          <a:xfrm>
            <a:off x="7243215" y="6420476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011B771-B1E3-43A7-88AA-70FD32EFA8F9}"/>
              </a:ext>
            </a:extLst>
          </p:cNvPr>
          <p:cNvSpPr txBox="1"/>
          <p:nvPr/>
        </p:nvSpPr>
        <p:spPr>
          <a:xfrm>
            <a:off x="324024" y="8690294"/>
            <a:ext cx="35269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CONNECTIONS IN 8</a:t>
            </a:r>
            <a:r>
              <a:rPr lang="en-GB" sz="6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</a:t>
            </a:r>
          </a:p>
        </p:txBody>
      </p:sp>
    </p:spTree>
    <p:extLst>
      <p:ext uri="{BB962C8B-B14F-4D97-AF65-F5344CB8AC3E}">
        <p14:creationId xmlns:p14="http://schemas.microsoft.com/office/powerpoint/2010/main" val="827968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5546361" y="468696"/>
            <a:ext cx="4765819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4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8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32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8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8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64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7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8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56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3F7840B3-C61F-4023-B051-2F439BD742A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00982" y="4348653"/>
          <a:ext cx="9000000" cy="35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418270917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812128551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64999454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508800753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25378122"/>
                    </a:ext>
                  </a:extLst>
                </a:gridCol>
              </a:tblGrid>
              <a:tr h="176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375952"/>
                  </a:ext>
                </a:extLst>
              </a:tr>
              <a:tr h="1764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058578"/>
                  </a:ext>
                </a:extLst>
              </a:tr>
            </a:tbl>
          </a:graphicData>
        </a:graphic>
      </p:graphicFrame>
      <p:sp>
        <p:nvSpPr>
          <p:cNvPr id="22" name="Oval 21">
            <a:extLst>
              <a:ext uri="{FF2B5EF4-FFF2-40B4-BE49-F238E27FC236}">
                <a16:creationId xmlns:a16="http://schemas.microsoft.com/office/drawing/2014/main" id="{8EAA9B2C-8E33-4A33-BF8B-DC5E12E824F2}"/>
              </a:ext>
            </a:extLst>
          </p:cNvPr>
          <p:cNvSpPr/>
          <p:nvPr/>
        </p:nvSpPr>
        <p:spPr>
          <a:xfrm>
            <a:off x="1824271" y="4653421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D673AF5-FCAF-421A-96F7-40BE629066CF}"/>
              </a:ext>
            </a:extLst>
          </p:cNvPr>
          <p:cNvSpPr/>
          <p:nvPr/>
        </p:nvSpPr>
        <p:spPr>
          <a:xfrm>
            <a:off x="3625589" y="4653421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A2E504B-AD07-4E88-884E-433E8B6D5917}"/>
              </a:ext>
            </a:extLst>
          </p:cNvPr>
          <p:cNvSpPr/>
          <p:nvPr/>
        </p:nvSpPr>
        <p:spPr>
          <a:xfrm>
            <a:off x="1824271" y="6420476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D90FF77-71A8-4057-B405-EEC385E23490}"/>
              </a:ext>
            </a:extLst>
          </p:cNvPr>
          <p:cNvSpPr/>
          <p:nvPr/>
        </p:nvSpPr>
        <p:spPr>
          <a:xfrm>
            <a:off x="3625589" y="6420476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011B771-B1E3-43A7-88AA-70FD32EFA8F9}"/>
              </a:ext>
            </a:extLst>
          </p:cNvPr>
          <p:cNvSpPr txBox="1"/>
          <p:nvPr/>
        </p:nvSpPr>
        <p:spPr>
          <a:xfrm>
            <a:off x="324024" y="8690294"/>
            <a:ext cx="35269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CONNECTIONS IN 8</a:t>
            </a:r>
            <a:r>
              <a:rPr lang="en-GB" sz="6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</a:t>
            </a:r>
          </a:p>
        </p:txBody>
      </p:sp>
    </p:spTree>
    <p:extLst>
      <p:ext uri="{BB962C8B-B14F-4D97-AF65-F5344CB8AC3E}">
        <p14:creationId xmlns:p14="http://schemas.microsoft.com/office/powerpoint/2010/main" val="2541266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5546361" y="468696"/>
            <a:ext cx="4765819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4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8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32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8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8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64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7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8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56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3F7840B3-C61F-4023-B051-2F439BD742A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00982" y="4348653"/>
          <a:ext cx="9000000" cy="35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418270917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812128551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64999454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508800753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25378122"/>
                    </a:ext>
                  </a:extLst>
                </a:gridCol>
              </a:tblGrid>
              <a:tr h="176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375952"/>
                  </a:ext>
                </a:extLst>
              </a:tr>
              <a:tr h="1764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058578"/>
                  </a:ext>
                </a:extLst>
              </a:tr>
            </a:tbl>
          </a:graphicData>
        </a:graphic>
      </p:graphicFrame>
      <p:sp>
        <p:nvSpPr>
          <p:cNvPr id="22" name="Oval 21">
            <a:extLst>
              <a:ext uri="{FF2B5EF4-FFF2-40B4-BE49-F238E27FC236}">
                <a16:creationId xmlns:a16="http://schemas.microsoft.com/office/drawing/2014/main" id="{8EAA9B2C-8E33-4A33-BF8B-DC5E12E824F2}"/>
              </a:ext>
            </a:extLst>
          </p:cNvPr>
          <p:cNvSpPr/>
          <p:nvPr/>
        </p:nvSpPr>
        <p:spPr>
          <a:xfrm>
            <a:off x="1824271" y="4653421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D673AF5-FCAF-421A-96F7-40BE629066CF}"/>
              </a:ext>
            </a:extLst>
          </p:cNvPr>
          <p:cNvSpPr/>
          <p:nvPr/>
        </p:nvSpPr>
        <p:spPr>
          <a:xfrm>
            <a:off x="3625589" y="4653421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A2E504B-AD07-4E88-884E-433E8B6D5917}"/>
              </a:ext>
            </a:extLst>
          </p:cNvPr>
          <p:cNvSpPr/>
          <p:nvPr/>
        </p:nvSpPr>
        <p:spPr>
          <a:xfrm>
            <a:off x="1824271" y="6420476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D90FF77-71A8-4057-B405-EEC385E23490}"/>
              </a:ext>
            </a:extLst>
          </p:cNvPr>
          <p:cNvSpPr/>
          <p:nvPr/>
        </p:nvSpPr>
        <p:spPr>
          <a:xfrm>
            <a:off x="3625589" y="6420476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011B771-B1E3-43A7-88AA-70FD32EFA8F9}"/>
              </a:ext>
            </a:extLst>
          </p:cNvPr>
          <p:cNvSpPr txBox="1"/>
          <p:nvPr/>
        </p:nvSpPr>
        <p:spPr>
          <a:xfrm>
            <a:off x="324024" y="8690294"/>
            <a:ext cx="35269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CONNECTIONS IN 8</a:t>
            </a:r>
            <a:r>
              <a:rPr lang="en-GB" sz="6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</a:t>
            </a:r>
          </a:p>
        </p:txBody>
      </p:sp>
    </p:spTree>
    <p:extLst>
      <p:ext uri="{BB962C8B-B14F-4D97-AF65-F5344CB8AC3E}">
        <p14:creationId xmlns:p14="http://schemas.microsoft.com/office/powerpoint/2010/main" val="3659080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1E2DD192-9FAA-444F-A3FD-FF3E5C656817}"/>
              </a:ext>
            </a:extLst>
          </p:cNvPr>
          <p:cNvSpPr/>
          <p:nvPr/>
        </p:nvSpPr>
        <p:spPr>
          <a:xfrm>
            <a:off x="0" y="8564294"/>
            <a:ext cx="12192000" cy="12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F9A7F9-1477-4820-A6CF-D75933FFD372}"/>
              </a:ext>
            </a:extLst>
          </p:cNvPr>
          <p:cNvSpPr txBox="1"/>
          <p:nvPr/>
        </p:nvSpPr>
        <p:spPr>
          <a:xfrm>
            <a:off x="5546361" y="468696"/>
            <a:ext cx="4765819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4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8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32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latin typeface="Century Gothic" panose="020B0502020202020204" pitchFamily="34" charset="0"/>
              </a:rPr>
              <a:t>8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8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64</a:t>
            </a:r>
          </a:p>
          <a:p>
            <a:pPr algn="r">
              <a:spcAft>
                <a:spcPts val="1500"/>
              </a:spcAft>
            </a:pP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7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×</a:t>
            </a:r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8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=</a:t>
            </a:r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en-GB" sz="6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56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3096533-3C27-4982-9EEA-FC4AF6894849}"/>
              </a:ext>
            </a:extLst>
          </p:cNvPr>
          <p:cNvSpPr/>
          <p:nvPr/>
        </p:nvSpPr>
        <p:spPr>
          <a:xfrm>
            <a:off x="0" y="242786"/>
            <a:ext cx="12192000" cy="10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0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153165-EA59-4BBD-B790-7EA2B4F93BF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1491540" y="45748"/>
            <a:ext cx="496356" cy="50207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991DBD5-CE20-41DB-878D-AB8C78F13F83}"/>
              </a:ext>
            </a:extLst>
          </p:cNvPr>
          <p:cNvSpPr txBox="1"/>
          <p:nvPr/>
        </p:nvSpPr>
        <p:spPr>
          <a:xfrm>
            <a:off x="9692233" y="8690294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MULTIPLICATION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3F7840B3-C61F-4023-B051-2F439BD742A0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500982" y="4348653"/>
          <a:ext cx="9000000" cy="352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000">
                  <a:extLst>
                    <a:ext uri="{9D8B030D-6E8A-4147-A177-3AD203B41FA5}">
                      <a16:colId xmlns:a16="http://schemas.microsoft.com/office/drawing/2014/main" val="418270917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812128551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649994545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1508800753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025378122"/>
                    </a:ext>
                  </a:extLst>
                </a:gridCol>
              </a:tblGrid>
              <a:tr h="1764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375952"/>
                  </a:ext>
                </a:extLst>
              </a:tr>
              <a:tr h="176400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058578"/>
                  </a:ext>
                </a:extLst>
              </a:tr>
            </a:tbl>
          </a:graphicData>
        </a:graphic>
      </p:graphicFrame>
      <p:sp>
        <p:nvSpPr>
          <p:cNvPr id="22" name="Oval 21">
            <a:extLst>
              <a:ext uri="{FF2B5EF4-FFF2-40B4-BE49-F238E27FC236}">
                <a16:creationId xmlns:a16="http://schemas.microsoft.com/office/drawing/2014/main" id="{8EAA9B2C-8E33-4A33-BF8B-DC5E12E824F2}"/>
              </a:ext>
            </a:extLst>
          </p:cNvPr>
          <p:cNvSpPr/>
          <p:nvPr/>
        </p:nvSpPr>
        <p:spPr>
          <a:xfrm>
            <a:off x="1824271" y="4653421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D673AF5-FCAF-421A-96F7-40BE629066CF}"/>
              </a:ext>
            </a:extLst>
          </p:cNvPr>
          <p:cNvSpPr/>
          <p:nvPr/>
        </p:nvSpPr>
        <p:spPr>
          <a:xfrm>
            <a:off x="3625589" y="4653421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D93CFF5-759F-41B2-A1CA-241F4FA81173}"/>
              </a:ext>
            </a:extLst>
          </p:cNvPr>
          <p:cNvSpPr/>
          <p:nvPr/>
        </p:nvSpPr>
        <p:spPr>
          <a:xfrm>
            <a:off x="5426907" y="4653421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40536D97-F83A-4496-A033-634E55337792}"/>
              </a:ext>
            </a:extLst>
          </p:cNvPr>
          <p:cNvSpPr/>
          <p:nvPr/>
        </p:nvSpPr>
        <p:spPr>
          <a:xfrm>
            <a:off x="7243215" y="4653421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AA2E504B-AD07-4E88-884E-433E8B6D5917}"/>
              </a:ext>
            </a:extLst>
          </p:cNvPr>
          <p:cNvSpPr/>
          <p:nvPr/>
        </p:nvSpPr>
        <p:spPr>
          <a:xfrm>
            <a:off x="1824271" y="6420476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9D90FF77-71A8-4057-B405-EEC385E23490}"/>
              </a:ext>
            </a:extLst>
          </p:cNvPr>
          <p:cNvSpPr/>
          <p:nvPr/>
        </p:nvSpPr>
        <p:spPr>
          <a:xfrm>
            <a:off x="3625589" y="6420476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AA6EB3F8-31A7-4F17-9527-1EC5551B976B}"/>
              </a:ext>
            </a:extLst>
          </p:cNvPr>
          <p:cNvSpPr/>
          <p:nvPr/>
        </p:nvSpPr>
        <p:spPr>
          <a:xfrm>
            <a:off x="5426907" y="6420476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D380A109-C815-424D-9B3E-34194F9513BE}"/>
              </a:ext>
            </a:extLst>
          </p:cNvPr>
          <p:cNvSpPr/>
          <p:nvPr/>
        </p:nvSpPr>
        <p:spPr>
          <a:xfrm>
            <a:off x="7243215" y="6420476"/>
            <a:ext cx="1152000" cy="11520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GB" sz="5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8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011B771-B1E3-43A7-88AA-70FD32EFA8F9}"/>
              </a:ext>
            </a:extLst>
          </p:cNvPr>
          <p:cNvSpPr txBox="1"/>
          <p:nvPr/>
        </p:nvSpPr>
        <p:spPr>
          <a:xfrm>
            <a:off x="324024" y="8690294"/>
            <a:ext cx="35269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CONNECTIONS IN 8</a:t>
            </a:r>
            <a:r>
              <a:rPr lang="en-GB" sz="600" dirty="0">
                <a:solidFill>
                  <a:srgbClr val="C00000"/>
                </a:solidFill>
                <a:latin typeface="Century Gothic" panose="020B0502020202020204" pitchFamily="34" charset="0"/>
              </a:rPr>
              <a:t> </a:t>
            </a:r>
            <a:r>
              <a:rPr lang="en-GB" sz="2000" dirty="0">
                <a:solidFill>
                  <a:srgbClr val="C00000"/>
                </a:solidFill>
                <a:latin typeface="Century Gothic" panose="020B0502020202020204" pitchFamily="34" charset="0"/>
              </a:rPr>
              <a:t>× TABLE</a:t>
            </a:r>
          </a:p>
        </p:txBody>
      </p:sp>
    </p:spTree>
    <p:extLst>
      <p:ext uri="{BB962C8B-B14F-4D97-AF65-F5344CB8AC3E}">
        <p14:creationId xmlns:p14="http://schemas.microsoft.com/office/powerpoint/2010/main" val="3298571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7815</TotalTime>
  <Words>488</Words>
  <Application>Microsoft Office PowerPoint</Application>
  <PresentationFormat>Custom</PresentationFormat>
  <Paragraphs>200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Metcalfe</dc:creator>
  <cp:lastModifiedBy>Matthew Bushell</cp:lastModifiedBy>
  <cp:revision>511</cp:revision>
  <dcterms:created xsi:type="dcterms:W3CDTF">2017-06-14T20:19:49Z</dcterms:created>
  <dcterms:modified xsi:type="dcterms:W3CDTF">2020-09-13T18:16:09Z</dcterms:modified>
</cp:coreProperties>
</file>