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29"/>
  </p:notesMasterIdLst>
  <p:sldIdLst>
    <p:sldId id="330" r:id="rId15"/>
    <p:sldId id="331" r:id="rId16"/>
    <p:sldId id="260" r:id="rId17"/>
    <p:sldId id="300" r:id="rId18"/>
    <p:sldId id="332" r:id="rId19"/>
    <p:sldId id="322" r:id="rId20"/>
    <p:sldId id="328" r:id="rId21"/>
    <p:sldId id="334" r:id="rId22"/>
    <p:sldId id="324" r:id="rId23"/>
    <p:sldId id="325" r:id="rId24"/>
    <p:sldId id="326" r:id="rId25"/>
    <p:sldId id="335" r:id="rId26"/>
    <p:sldId id="329" r:id="rId27"/>
    <p:sldId id="33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5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9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9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9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2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91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5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0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22" y="2477941"/>
            <a:ext cx="6901270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12" y="636402"/>
            <a:ext cx="6238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At 2 p.m. it is 5 degrees Celsius.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At 2 a.m. it is 7 degrees colder.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What is the temperature at 2 a.m.?</a:t>
            </a:r>
            <a:endParaRPr lang="en-GB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525" y="607013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1591" y="705119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35506" y="3541388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5600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58898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01997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72197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98794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85495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5506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48805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62103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5402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88700" y="322477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156297" y="3830962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263217" y="3830962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709945" y="3872373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55" y="3541388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31047" y="3830962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36596" y="3830962"/>
            <a:ext cx="5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13185" y="3830962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071098" y="3830962"/>
            <a:ext cx="57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42133" y="3830962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0" name="Right Bracket 29"/>
          <p:cNvSpPr/>
          <p:nvPr/>
        </p:nvSpPr>
        <p:spPr>
          <a:xfrm rot="5400000" flipH="1">
            <a:off x="7354062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03010" y="3896278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649875" y="3863620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08862" y="3830962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51509" y="4547277"/>
            <a:ext cx="130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 p.m.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703010" y="4378827"/>
            <a:ext cx="186712" cy="28777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ket 39"/>
          <p:cNvSpPr/>
          <p:nvPr/>
        </p:nvSpPr>
        <p:spPr>
          <a:xfrm rot="5400000" flipH="1">
            <a:off x="6636777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 rot="5400000" flipH="1">
            <a:off x="5919494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ight Bracket 41"/>
          <p:cNvSpPr/>
          <p:nvPr/>
        </p:nvSpPr>
        <p:spPr>
          <a:xfrm rot="5400000" flipH="1">
            <a:off x="4484928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ight Bracket 42"/>
          <p:cNvSpPr/>
          <p:nvPr/>
        </p:nvSpPr>
        <p:spPr>
          <a:xfrm rot="5400000" flipH="1">
            <a:off x="5202211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ight Bracket 43"/>
          <p:cNvSpPr/>
          <p:nvPr/>
        </p:nvSpPr>
        <p:spPr>
          <a:xfrm rot="5400000" flipH="1">
            <a:off x="3767645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ight Bracket 44"/>
          <p:cNvSpPr/>
          <p:nvPr/>
        </p:nvSpPr>
        <p:spPr>
          <a:xfrm rot="5400000" flipH="1">
            <a:off x="3050362" y="2662449"/>
            <a:ext cx="419505" cy="651811"/>
          </a:xfrm>
          <a:prstGeom prst="rightBracket">
            <a:avLst>
              <a:gd name="adj" fmla="val 7768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165905" y="3830962"/>
            <a:ext cx="5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29953" y="3872373"/>
            <a:ext cx="63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-5</a:t>
            </a:r>
            <a:endParaRPr lang="en-GB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6475402" y="2039453"/>
                <a:ext cx="35149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-2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C</a:t>
                </a: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02" y="2039453"/>
                <a:ext cx="3514923" cy="523220"/>
              </a:xfrm>
              <a:prstGeom prst="rect">
                <a:avLst/>
              </a:prstGeom>
              <a:blipFill>
                <a:blip r:embed="rId6"/>
                <a:stretch>
                  <a:fillRect l="-346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ket 49"/>
          <p:cNvSpPr/>
          <p:nvPr/>
        </p:nvSpPr>
        <p:spPr>
          <a:xfrm rot="16200000" flipH="1" flipV="1">
            <a:off x="5932743" y="2808478"/>
            <a:ext cx="419505" cy="3547443"/>
          </a:xfrm>
          <a:prstGeom prst="rightBracket">
            <a:avLst>
              <a:gd name="adj" fmla="val 422813"/>
            </a:avLst>
          </a:prstGeom>
          <a:noFill/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ight Bracket 50"/>
          <p:cNvSpPr/>
          <p:nvPr/>
        </p:nvSpPr>
        <p:spPr>
          <a:xfrm rot="16200000" flipH="1" flipV="1">
            <a:off x="3386598" y="3875248"/>
            <a:ext cx="419505" cy="1413903"/>
          </a:xfrm>
          <a:prstGeom prst="rightBracket">
            <a:avLst>
              <a:gd name="adj" fmla="val 168520"/>
            </a:avLst>
          </a:prstGeom>
          <a:noFill/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64" y="4378826"/>
            <a:ext cx="1723952" cy="17258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87690" y="4480049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7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66661" y="544756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5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2904" y="544756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endParaRPr lang="en-GB" sz="3200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5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/>
      <p:bldP spid="23" grpId="0"/>
      <p:bldP spid="27" grpId="0"/>
      <p:bldP spid="28" grpId="0"/>
      <p:bldP spid="28" grpId="1"/>
      <p:bldP spid="28" grpId="2"/>
      <p:bldP spid="29" grpId="0"/>
      <p:bldP spid="30" grpId="0" animBg="1"/>
      <p:bldP spid="33" grpId="0" animBg="1"/>
      <p:bldP spid="34" grpId="0" animBg="1"/>
      <p:bldP spid="35" grpId="0"/>
      <p:bldP spid="36" grpId="0"/>
      <p:bldP spid="36" grpId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  <p:bldP spid="51" grpId="0" animBg="1"/>
      <p:bldP spid="2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863227" y="4856077"/>
            <a:ext cx="2466827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10" y="356499"/>
            <a:ext cx="723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Rosie and Eva are on a cruise holiday.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Line art vector drawing of large cruise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44" y="1815231"/>
            <a:ext cx="1392584" cy="11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72" y="963271"/>
            <a:ext cx="905818" cy="117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11" y="333224"/>
            <a:ext cx="804616" cy="11368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752" y="3249584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82740" y="339227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523649" y="2931681"/>
            <a:ext cx="0" cy="30058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3" y="5224523"/>
            <a:ext cx="804616" cy="11368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66497" y="5668077"/>
            <a:ext cx="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- 5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6" y="2674657"/>
            <a:ext cx="905818" cy="11748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9382" y="2843081"/>
            <a:ext cx="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1" name="Right Bracket 50"/>
          <p:cNvSpPr/>
          <p:nvPr/>
        </p:nvSpPr>
        <p:spPr>
          <a:xfrm rot="10800000" flipH="1">
            <a:off x="1578038" y="4906590"/>
            <a:ext cx="408024" cy="992319"/>
          </a:xfrm>
          <a:prstGeom prst="rightBracket">
            <a:avLst>
              <a:gd name="adj" fmla="val 121601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9381" y="4486955"/>
            <a:ext cx="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18670" y="5193329"/>
            <a:ext cx="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6" name="Right Bracket 55"/>
          <p:cNvSpPr/>
          <p:nvPr/>
        </p:nvSpPr>
        <p:spPr>
          <a:xfrm rot="10800000" flipH="1">
            <a:off x="1578038" y="2988051"/>
            <a:ext cx="408025" cy="1822058"/>
          </a:xfrm>
          <a:prstGeom prst="rightBracket">
            <a:avLst>
              <a:gd name="adj" fmla="val 223278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382012" y="3620549"/>
            <a:ext cx="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505255" y="4103621"/>
            <a:ext cx="156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23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 smtClean="0">
                <a:latin typeface="Calibri" panose="020F0502020204030204" pitchFamily="34" charset="0"/>
              </a:rPr>
              <a:t> 5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1873" y="4102185"/>
            <a:ext cx="250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28 metres apart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09" y="757444"/>
            <a:ext cx="723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Rosie is on the bottom deck of the ship, 5 m below the sea.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08" y="1617227"/>
            <a:ext cx="723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Eva is on her cabin’s balcony, which is 23 m above the sea.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507" y="2428147"/>
            <a:ext cx="524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How far apart (vertically) are they?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27236" y="1200508"/>
            <a:ext cx="6050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6928" y="1660608"/>
            <a:ext cx="19662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378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50" grpId="0"/>
      <p:bldP spid="51" grpId="0" animBg="1"/>
      <p:bldP spid="52" grpId="0"/>
      <p:bldP spid="55" grpId="0"/>
      <p:bldP spid="56" grpId="0" animBg="1"/>
      <p:bldP spid="57" grpId="0"/>
      <p:bldP spid="58" grpId="0"/>
      <p:bldP spid="59" grpId="0"/>
      <p:bldP spid="23" grpId="0"/>
      <p:bldP spid="2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– 6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0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18204" y="4962619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?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31808" y="2143872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?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831808" y="4944094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12" y="380627"/>
            <a:ext cx="724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What number is halfway between 10 and 20?</a:t>
            </a:r>
            <a:endParaRPr lang="en-GB" sz="22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17321" y="1840781"/>
            <a:ext cx="28531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87130" y="1537689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2690" y="1524172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78252" y="1561170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974458" y="2165559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5133" y="1840781"/>
            <a:ext cx="28766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565667" y="211867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15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7741" y="2186216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75133" y="1272235"/>
            <a:ext cx="5714011" cy="21964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85238" y="183723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074149" y="185030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496645" y="81604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2" name="Left Bracket 31"/>
          <p:cNvSpPr/>
          <p:nvPr/>
        </p:nvSpPr>
        <p:spPr>
          <a:xfrm rot="5400000">
            <a:off x="1434379" y="1375259"/>
            <a:ext cx="312807" cy="492659"/>
          </a:xfrm>
          <a:prstGeom prst="leftBracket">
            <a:avLst>
              <a:gd name="adj" fmla="val 7874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Left Bracket 32"/>
          <p:cNvSpPr/>
          <p:nvPr/>
        </p:nvSpPr>
        <p:spPr>
          <a:xfrm rot="5400000">
            <a:off x="1995659" y="1375259"/>
            <a:ext cx="312807" cy="492659"/>
          </a:xfrm>
          <a:prstGeom prst="leftBracket">
            <a:avLst>
              <a:gd name="adj" fmla="val 7874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Left Bracket 33"/>
          <p:cNvSpPr/>
          <p:nvPr/>
        </p:nvSpPr>
        <p:spPr>
          <a:xfrm rot="5400000">
            <a:off x="2556939" y="1375259"/>
            <a:ext cx="312807" cy="492659"/>
          </a:xfrm>
          <a:prstGeom prst="leftBracket">
            <a:avLst>
              <a:gd name="adj" fmla="val 7874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rot="5400000">
            <a:off x="3118219" y="1375259"/>
            <a:ext cx="312807" cy="492659"/>
          </a:xfrm>
          <a:prstGeom prst="leftBracket">
            <a:avLst>
              <a:gd name="adj" fmla="val 7874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 rot="5400000">
            <a:off x="3679499" y="1375259"/>
            <a:ext cx="312807" cy="492659"/>
          </a:xfrm>
          <a:prstGeom prst="leftBracket">
            <a:avLst>
              <a:gd name="adj" fmla="val 7874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ight Bracket 49"/>
          <p:cNvSpPr/>
          <p:nvPr/>
        </p:nvSpPr>
        <p:spPr>
          <a:xfrm rot="5400000" flipH="1">
            <a:off x="4275986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ight Bracket 50"/>
          <p:cNvSpPr/>
          <p:nvPr/>
        </p:nvSpPr>
        <p:spPr>
          <a:xfrm rot="5400000" flipH="1">
            <a:off x="4834108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Right Bracket 51"/>
          <p:cNvSpPr/>
          <p:nvPr/>
        </p:nvSpPr>
        <p:spPr>
          <a:xfrm rot="5400000" flipH="1">
            <a:off x="5392230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ight Bracket 52"/>
          <p:cNvSpPr/>
          <p:nvPr/>
        </p:nvSpPr>
        <p:spPr>
          <a:xfrm rot="5400000" flipH="1">
            <a:off x="5960862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ight Bracket 53"/>
          <p:cNvSpPr/>
          <p:nvPr/>
        </p:nvSpPr>
        <p:spPr>
          <a:xfrm rot="5400000" flipH="1">
            <a:off x="6518981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512" y="3204328"/>
            <a:ext cx="724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What number is halfway between 8 and -4?</a:t>
            </a:r>
            <a:endParaRPr lang="en-GB" sz="2200" dirty="0"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144480" y="4664482"/>
            <a:ext cx="28531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87130" y="4361390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32690" y="4347873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78252" y="4384871"/>
            <a:ext cx="10892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974458" y="4989260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-4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275133" y="4664482"/>
            <a:ext cx="28766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77741" y="5009917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8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289353" y="4183620"/>
            <a:ext cx="5714011" cy="21964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565666" y="372754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0" name="Left Bracket 79"/>
          <p:cNvSpPr/>
          <p:nvPr/>
        </p:nvSpPr>
        <p:spPr>
          <a:xfrm rot="16200000" flipV="1">
            <a:off x="2149503" y="4490106"/>
            <a:ext cx="208777" cy="1920675"/>
          </a:xfrm>
          <a:prstGeom prst="leftBracket">
            <a:avLst>
              <a:gd name="adj" fmla="val 532527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2693" y="517797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76543" y="49945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3" name="Left Bracket 82"/>
          <p:cNvSpPr/>
          <p:nvPr/>
        </p:nvSpPr>
        <p:spPr>
          <a:xfrm rot="16200000" flipV="1">
            <a:off x="5012617" y="3562987"/>
            <a:ext cx="208777" cy="3774915"/>
          </a:xfrm>
          <a:prstGeom prst="leftBracket">
            <a:avLst>
              <a:gd name="adj" fmla="val 904054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650374" y="5168777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8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8353" y="566026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 smtClean="0">
                <a:latin typeface="Calibri" panose="020F0502020204030204" pitchFamily="34" charset="0"/>
              </a:rPr>
              <a:t> 8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62211" y="566026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85237" y="4680732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6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79081" y="4680732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6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9" name="Left Bracket 88"/>
          <p:cNvSpPr/>
          <p:nvPr/>
        </p:nvSpPr>
        <p:spPr>
          <a:xfrm rot="5400000">
            <a:off x="1395920" y="4231390"/>
            <a:ext cx="283332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" name="Left Bracket 91"/>
          <p:cNvSpPr/>
          <p:nvPr/>
        </p:nvSpPr>
        <p:spPr>
          <a:xfrm rot="5400000">
            <a:off x="1864817" y="4231390"/>
            <a:ext cx="283332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Left Bracket 92"/>
          <p:cNvSpPr/>
          <p:nvPr/>
        </p:nvSpPr>
        <p:spPr>
          <a:xfrm rot="5400000">
            <a:off x="2333714" y="4231390"/>
            <a:ext cx="283332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4" name="Left Bracket 93"/>
          <p:cNvSpPr/>
          <p:nvPr/>
        </p:nvSpPr>
        <p:spPr>
          <a:xfrm rot="5400000">
            <a:off x="2802611" y="4231390"/>
            <a:ext cx="283332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5" name="Left Bracket 94"/>
          <p:cNvSpPr/>
          <p:nvPr/>
        </p:nvSpPr>
        <p:spPr>
          <a:xfrm rot="5400000">
            <a:off x="3271507" y="4231389"/>
            <a:ext cx="283333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6" name="Left Bracket 95"/>
          <p:cNvSpPr/>
          <p:nvPr/>
        </p:nvSpPr>
        <p:spPr>
          <a:xfrm rot="5400000">
            <a:off x="3740405" y="4231389"/>
            <a:ext cx="283334" cy="397889"/>
          </a:xfrm>
          <a:prstGeom prst="leftBracket">
            <a:avLst>
              <a:gd name="adj" fmla="val 7021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169926" y="462430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14323" y="462382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387367" y="4623825"/>
            <a:ext cx="61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808294" y="4623825"/>
            <a:ext cx="77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436010" y="4623825"/>
            <a:ext cx="55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0" name="Right Bracket 69"/>
          <p:cNvSpPr/>
          <p:nvPr/>
        </p:nvSpPr>
        <p:spPr>
          <a:xfrm rot="5400000" flipH="1">
            <a:off x="4275986" y="1371583"/>
            <a:ext cx="312806" cy="500011"/>
          </a:xfrm>
          <a:prstGeom prst="rightBracket">
            <a:avLst>
              <a:gd name="adj" fmla="val 79923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17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18" grpId="0"/>
      <p:bldP spid="18" grpId="1"/>
      <p:bldP spid="97" grpId="0"/>
      <p:bldP spid="15" grpId="0"/>
      <p:bldP spid="26" grpId="0"/>
      <p:bldP spid="27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60" grpId="0"/>
      <p:bldP spid="63" grpId="0"/>
      <p:bldP spid="68" grpId="0"/>
      <p:bldP spid="80" grpId="0" animBg="1"/>
      <p:bldP spid="81" grpId="0"/>
      <p:bldP spid="82" grpId="0"/>
      <p:bldP spid="83" grpId="0" animBg="1"/>
      <p:bldP spid="84" grpId="0"/>
      <p:bldP spid="85" grpId="0"/>
      <p:bldP spid="86" grpId="0"/>
      <p:bldP spid="87" grpId="0"/>
      <p:bldP spid="87" grpId="1"/>
      <p:bldP spid="88" grpId="0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62" grpId="0"/>
      <p:bldP spid="64" grpId="0"/>
      <p:bldP spid="66" grpId="0"/>
      <p:bldP spid="67" grpId="0"/>
      <p:bldP spid="69" grpId="0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72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2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39496"/>
            <a:ext cx="7329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1)	What is the difference between 2 and 15?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2)	What number is the arrow pointing to?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3)	What number is halfway between 2 and 20?</a:t>
            </a:r>
            <a:endParaRPr lang="en-GB" sz="2800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76460" y="3088567"/>
            <a:ext cx="3566490" cy="16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6460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89758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3057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9654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16355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2952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935098" y="3403551"/>
            <a:ext cx="61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075278" y="343947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30522" y="2388808"/>
            <a:ext cx="0" cy="350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67512" y="539496"/>
            <a:ext cx="7329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1)	What is the difference between 2 and 15?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2)	What number is the arrow pointing to?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3)	What number is halfway between 2 and 20?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92275" y="1837302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426348" y="556594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92275" y="4540042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11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76460" y="3088567"/>
            <a:ext cx="3566490" cy="16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76460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9758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03057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29654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16355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42952" y="2799354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935098" y="3403551"/>
            <a:ext cx="61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075278" y="3439473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30522" y="2388808"/>
            <a:ext cx="0" cy="350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115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1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170349" y="1912961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360671" y="153761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0765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84063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27162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97362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23959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0660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0671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3970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87268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00567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13865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332940" y="190028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55020" y="189373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27571" y="1900284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6592" y="1887190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995898" y="1913409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291862" y="191296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6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15793" y="1922060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8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87220" y="153761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293772" y="1897089"/>
            <a:ext cx="67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-10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62067" y="869922"/>
            <a:ext cx="8580" cy="19145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39290" y="1897089"/>
            <a:ext cx="52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27580" y="1897089"/>
            <a:ext cx="48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-4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46550" y="1897089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-6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210428" y="1897089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-8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3722" y="1897089"/>
            <a:ext cx="61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-10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4367531" y="3949479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77625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90923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934022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4222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630819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17520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367531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80830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794128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507427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220725" y="3632870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28381" y="427995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76443" y="433392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-50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83215" y="4312152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134953" y="4324829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269099" y="4312529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469776" y="4312150"/>
            <a:ext cx="71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94080" y="3949479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406566" y="4320834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119361" y="4333927"/>
            <a:ext cx="48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80547" y="4338927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561674" y="4312152"/>
            <a:ext cx="6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836504" y="4312151"/>
            <a:ext cx="68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-30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885877" y="4337923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30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41985" y="4331012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760474" y="3235438"/>
            <a:ext cx="1372104" cy="171916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245409" y="4352021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50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29303" y="4320834"/>
            <a:ext cx="6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-10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194862" y="4346620"/>
            <a:ext cx="6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-40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71" y="2656248"/>
            <a:ext cx="747045" cy="747045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5510937" y="2754354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8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  <p:bldP spid="74" grpId="0"/>
      <p:bldP spid="74" grpId="1"/>
      <p:bldP spid="75" grpId="0"/>
      <p:bldP spid="77" grpId="0"/>
      <p:bldP spid="78" grpId="0"/>
      <p:bldP spid="79" grpId="0"/>
      <p:bldP spid="84" grpId="0"/>
      <p:bldP spid="98" grpId="0"/>
      <p:bldP spid="99" grpId="0"/>
      <p:bldP spid="100" grpId="0"/>
      <p:bldP spid="101" grpId="0" animBg="1"/>
      <p:bldP spid="102" grpId="0" animBg="1"/>
      <p:bldP spid="103" grpId="0"/>
      <p:bldP spid="106" grpId="0" animBg="1"/>
      <p:bldP spid="109" grpId="0"/>
      <p:bldP spid="110" grpId="0" animBg="1"/>
      <p:bldP spid="112" grpId="0"/>
      <p:bldP spid="113" grpId="0"/>
      <p:bldP spid="115" grpId="0"/>
      <p:bldP spid="116" grpId="0" animBg="1"/>
      <p:bldP spid="8" grpId="0" animBg="1"/>
      <p:bldP spid="117" grpId="0"/>
      <p:bldP spid="118" grpId="0"/>
      <p:bldP spid="119" grpId="0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218037" y="2293596"/>
            <a:ext cx="28531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41429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4728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81325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8026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8037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31336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44634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57933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71231" y="1976987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727032" y="2658711"/>
            <a:ext cx="707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12370" y="2658711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48690" y="2293596"/>
            <a:ext cx="28766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68026" y="1384663"/>
            <a:ext cx="0" cy="39498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48093" y="843134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-2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29697" y="838527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218037" y="1541417"/>
            <a:ext cx="2860455" cy="13063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991246" y="109281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246771" y="1967024"/>
            <a:ext cx="6370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62635" y="1967024"/>
            <a:ext cx="6370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78021" y="1976987"/>
            <a:ext cx="6370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394216" y="1972336"/>
            <a:ext cx="6370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81329" y="3100696"/>
            <a:ext cx="14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20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400" dirty="0" smtClean="0">
                <a:latin typeface="Calibri" panose="020F0502020204030204" pitchFamily="34" charset="0"/>
              </a:rPr>
              <a:t> 4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706631" y="310069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06116" y="2658711"/>
            <a:ext cx="30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397758" y="2658711"/>
            <a:ext cx="53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084729" y="2658711"/>
            <a:ext cx="57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892834" y="265871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-</a:t>
            </a:r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158769" y="84478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-10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082483" y="5022340"/>
            <a:ext cx="28531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25133" y="4719248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22173" y="4705731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73653" y="4705731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70693" y="4705731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19213" y="4705731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67733" y="473290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16255" y="4742729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76816" y="5347118"/>
            <a:ext cx="63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213136" y="5022340"/>
            <a:ext cx="28766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178923" y="4256299"/>
            <a:ext cx="0" cy="39498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44166" y="3726089"/>
            <a:ext cx="476656" cy="47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745775" y="5671178"/>
            <a:ext cx="14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9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400" dirty="0" smtClean="0">
                <a:latin typeface="Calibri" panose="020F0502020204030204" pitchFamily="34" charset="0"/>
              </a:rPr>
              <a:t> 3 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71077" y="567117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324356" y="5344002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9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577488" y="37167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-6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95" y="3904239"/>
            <a:ext cx="747045" cy="74704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397758" y="400234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05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2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7" grpId="0"/>
      <p:bldP spid="71" grpId="0" animBg="1"/>
      <p:bldP spid="78" grpId="0"/>
      <p:bldP spid="79" grpId="0"/>
      <p:bldP spid="82" grpId="0"/>
      <p:bldP spid="8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72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360671" y="153761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0765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84063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27162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7362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3959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0660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0671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3970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87268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00567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13865" y="122100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55020" y="189373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61940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291862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7220" y="153761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82353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235319" y="1893736"/>
            <a:ext cx="5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72341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985506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73815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57292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69822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2431" y="189373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47445" y="2579505"/>
            <a:ext cx="623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What is the difference between 2 and 5?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1" name="Left Bracket 40"/>
          <p:cNvSpPr/>
          <p:nvPr/>
        </p:nvSpPr>
        <p:spPr>
          <a:xfrm rot="5400000">
            <a:off x="5986274" y="683619"/>
            <a:ext cx="303803" cy="694989"/>
          </a:xfrm>
          <a:prstGeom prst="leftBracket">
            <a:avLst>
              <a:gd name="adj" fmla="val 10793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Left Bracket 41"/>
          <p:cNvSpPr/>
          <p:nvPr/>
        </p:nvSpPr>
        <p:spPr>
          <a:xfrm rot="5400000">
            <a:off x="6696492" y="707713"/>
            <a:ext cx="303802" cy="646795"/>
          </a:xfrm>
          <a:prstGeom prst="leftBracket">
            <a:avLst>
              <a:gd name="adj" fmla="val 117395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Left Bracket 42"/>
          <p:cNvSpPr/>
          <p:nvPr/>
        </p:nvSpPr>
        <p:spPr>
          <a:xfrm rot="5400000">
            <a:off x="7403959" y="683616"/>
            <a:ext cx="303802" cy="694989"/>
          </a:xfrm>
          <a:prstGeom prst="leftBracket">
            <a:avLst>
              <a:gd name="adj" fmla="val 117395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770418" y="2586719"/>
            <a:ext cx="9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49" y="3131430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47215" y="327412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83640" y="3963064"/>
            <a:ext cx="650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What is the difference between -3 and -1?</a:t>
            </a:r>
            <a:endParaRPr lang="en-GB" sz="2800" dirty="0">
              <a:latin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34810" y="5106692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4904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58202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01301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71501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98098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84799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34810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48109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61407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74706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188004" y="47900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729159" y="543877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0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36079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266001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3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61359" y="5106692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956492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-3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209458" y="5438771"/>
            <a:ext cx="5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46480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959645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47954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31431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-1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643961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-2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26570" y="5438771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-5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2" name="Left Bracket 71"/>
          <p:cNvSpPr/>
          <p:nvPr/>
        </p:nvSpPr>
        <p:spPr>
          <a:xfrm rot="5400000">
            <a:off x="2347868" y="4301742"/>
            <a:ext cx="303803" cy="656541"/>
          </a:xfrm>
          <a:prstGeom prst="leftBracket">
            <a:avLst>
              <a:gd name="adj" fmla="val 117395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Left Bracket 72"/>
          <p:cNvSpPr/>
          <p:nvPr/>
        </p:nvSpPr>
        <p:spPr>
          <a:xfrm rot="5400000">
            <a:off x="3080558" y="4293093"/>
            <a:ext cx="303801" cy="673837"/>
          </a:xfrm>
          <a:prstGeom prst="leftBracket">
            <a:avLst>
              <a:gd name="adj" fmla="val 117396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572341" y="1916849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657639" y="1909085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1976235" y="5477960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3374188" y="5477960"/>
            <a:ext cx="471240" cy="411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861660" y="3979071"/>
            <a:ext cx="9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-2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974674" y="3976859"/>
            <a:ext cx="9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34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/>
      <p:bldP spid="46" grpId="0"/>
      <p:bldP spid="47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 animBg="1"/>
      <p:bldP spid="75" grpId="0" animBg="1"/>
      <p:bldP spid="76" grpId="0" animBg="1"/>
      <p:bldP spid="78" grpId="0" animBg="1"/>
      <p:bldP spid="79" grpId="0" animBg="1"/>
      <p:bldP spid="80" grpId="0"/>
      <p:bldP spid="80" grpId="1"/>
      <p:bldP spid="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3|1.3|8.8|15.3|14.8|7|1.1|3.5|11.5|15.3|2.3|6.3|3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2|2.4|6.3|4.1|0.8|0.7|0.6|5.4|3.2|3.6|0.9|0.6|5.5|0.9|3.3|12.7|11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8|7.7|0.7|0.7|1.3|9.7|9.3|3.9|2.3|10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3|9.5|0.6|0.6|0.6|0.6|0.6|0.6|1.8|4|3.4|1.5|1.7|3|1.9|2.6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7|4.2|7.4|5.3|6.8|5|3.2|5|1.4|3.1|2.8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8|3.4|7.5|1.3|10.2|4.3|3.4|7.7|6.4|18|1.1|1.1|3.2|2.1|3.2|2.1|1.4|5.4|11.4|0.9|0.6|0.7|0.6|0.6|4.4|1|0.8|1|1|0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418EFE-94FF-4CC2-9ECD-A7D01C9AC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337</Words>
  <Application>Microsoft Office PowerPoint</Application>
  <PresentationFormat>On-screen Show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questions 3 – 6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368</cp:revision>
  <dcterms:created xsi:type="dcterms:W3CDTF">2019-07-05T11:02:13Z</dcterms:created>
  <dcterms:modified xsi:type="dcterms:W3CDTF">2020-09-13T09:38:11Z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