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04" r:id="rId2"/>
    <p:sldId id="406" r:id="rId3"/>
    <p:sldId id="400" r:id="rId4"/>
    <p:sldId id="407" r:id="rId5"/>
    <p:sldId id="405" r:id="rId6"/>
    <p:sldId id="408" r:id="rId7"/>
    <p:sldId id="402" r:id="rId8"/>
    <p:sldId id="409" r:id="rId9"/>
    <p:sldId id="403" r:id="rId10"/>
    <p:sldId id="410" r:id="rId11"/>
    <p:sldId id="397" r:id="rId12"/>
    <p:sldId id="411" r:id="rId13"/>
    <p:sldId id="399" r:id="rId14"/>
    <p:sldId id="412" r:id="rId15"/>
    <p:sldId id="398" r:id="rId16"/>
    <p:sldId id="413" r:id="rId17"/>
    <p:sldId id="401" r:id="rId18"/>
    <p:sldId id="414" r:id="rId19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28F"/>
    <a:srgbClr val="6E9AF4"/>
    <a:srgbClr val="C00000"/>
    <a:srgbClr val="54A4DC"/>
    <a:srgbClr val="3B9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1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70" y="84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5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792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28</a:t>
            </a:r>
            <a:endParaRPr lang="en-GB" dirty="0">
              <a:solidFill>
                <a:srgbClr val="2F528F"/>
              </a:solidFill>
            </a:endParaRPr>
          </a:p>
        </p:txBody>
      </p:sp>
      <p:sp>
        <p:nvSpPr>
          <p:cNvPr id="30" name="Rectangle 32">
            <a:extLst>
              <a:ext uri="{FF2B5EF4-FFF2-40B4-BE49-F238E27FC236}">
                <a16:creationId xmlns:a16="http://schemas.microsoft.com/office/drawing/2014/main" id="{9AE06860-A116-436F-AEE6-3BBAEBA82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1" name="Oval 33">
            <a:extLst>
              <a:ext uri="{FF2B5EF4-FFF2-40B4-BE49-F238E27FC236}">
                <a16:creationId xmlns:a16="http://schemas.microsoft.com/office/drawing/2014/main" id="{FB20EB89-A988-4CAE-980B-796E6964E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5792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Oval 34">
            <a:extLst>
              <a:ext uri="{FF2B5EF4-FFF2-40B4-BE49-F238E27FC236}">
                <a16:creationId xmlns:a16="http://schemas.microsoft.com/office/drawing/2014/main" id="{E73D4FC5-B5CF-4F2A-A995-A0E3C2DE4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Oval 36">
            <a:extLst>
              <a:ext uri="{FF2B5EF4-FFF2-40B4-BE49-F238E27FC236}">
                <a16:creationId xmlns:a16="http://schemas.microsoft.com/office/drawing/2014/main" id="{C3522021-E0EB-4A7D-8F7F-B86667FD5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579017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Oval 37">
            <a:extLst>
              <a:ext uri="{FF2B5EF4-FFF2-40B4-BE49-F238E27FC236}">
                <a16:creationId xmlns:a16="http://schemas.microsoft.com/office/drawing/2014/main" id="{AAD9F765-D888-4542-964C-BFC2E20DA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43E6C01C-5A78-4DC2-A08A-373618D72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6" name="Oval 33">
            <a:extLst>
              <a:ext uri="{FF2B5EF4-FFF2-40B4-BE49-F238E27FC236}">
                <a16:creationId xmlns:a16="http://schemas.microsoft.com/office/drawing/2014/main" id="{95B85C62-FC1D-4DAF-855B-C8E32BDA5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5792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Oval 34">
            <a:extLst>
              <a:ext uri="{FF2B5EF4-FFF2-40B4-BE49-F238E27FC236}">
                <a16:creationId xmlns:a16="http://schemas.microsoft.com/office/drawing/2014/main" id="{391D151F-8809-4CCF-954F-1AA545CB3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Oval 36">
            <a:extLst>
              <a:ext uri="{FF2B5EF4-FFF2-40B4-BE49-F238E27FC236}">
                <a16:creationId xmlns:a16="http://schemas.microsoft.com/office/drawing/2014/main" id="{8950576B-C829-4F68-B4CA-93594B9E4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579017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Oval 37">
            <a:extLst>
              <a:ext uri="{FF2B5EF4-FFF2-40B4-BE49-F238E27FC236}">
                <a16:creationId xmlns:a16="http://schemas.microsoft.com/office/drawing/2014/main" id="{31F0B3BD-34F9-4B9C-9BAC-DD0C310CB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Rectangle 32">
            <a:extLst>
              <a:ext uri="{FF2B5EF4-FFF2-40B4-BE49-F238E27FC236}">
                <a16:creationId xmlns:a16="http://schemas.microsoft.com/office/drawing/2014/main" id="{79CE9147-942B-4E52-9C70-5C790B992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7206949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2" name="Oval 33">
            <a:extLst>
              <a:ext uri="{FF2B5EF4-FFF2-40B4-BE49-F238E27FC236}">
                <a16:creationId xmlns:a16="http://schemas.microsoft.com/office/drawing/2014/main" id="{3F317F7B-36FE-4700-BAC2-A0EC6D637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790851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Oval 34">
            <a:extLst>
              <a:ext uri="{FF2B5EF4-FFF2-40B4-BE49-F238E27FC236}">
                <a16:creationId xmlns:a16="http://schemas.microsoft.com/office/drawing/2014/main" id="{A3FFD989-7FF1-4450-8BF3-BF89C1583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742909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Oval 36">
            <a:extLst>
              <a:ext uri="{FF2B5EF4-FFF2-40B4-BE49-F238E27FC236}">
                <a16:creationId xmlns:a16="http://schemas.microsoft.com/office/drawing/2014/main" id="{44A97974-3B0A-496C-9D46-927F498C8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790653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Oval 37">
            <a:extLst>
              <a:ext uri="{FF2B5EF4-FFF2-40B4-BE49-F238E27FC236}">
                <a16:creationId xmlns:a16="http://schemas.microsoft.com/office/drawing/2014/main" id="{EEC27AA3-D270-4FF3-8B5F-C025E623B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742909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62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459B568-F398-4737-AC47-CE5B34537F11}"/>
              </a:ext>
            </a:extLst>
          </p:cNvPr>
          <p:cNvGrpSpPr/>
          <p:nvPr/>
        </p:nvGrpSpPr>
        <p:grpSpPr>
          <a:xfrm>
            <a:off x="3056599" y="837011"/>
            <a:ext cx="3273926" cy="3210373"/>
            <a:chOff x="3056599" y="837011"/>
            <a:chExt cx="3273926" cy="3210373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1538577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Oval 36">
              <a:extLst>
                <a:ext uri="{FF2B5EF4-FFF2-40B4-BE49-F238E27FC236}">
                  <a16:creationId xmlns:a16="http://schemas.microsoft.com/office/drawing/2014/main" id="{C8C92C20-85F6-4825-B720-0A968AAE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153659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Oval 37">
              <a:extLst>
                <a:ext uri="{FF2B5EF4-FFF2-40B4-BE49-F238E27FC236}">
                  <a16:creationId xmlns:a16="http://schemas.microsoft.com/office/drawing/2014/main" id="{8D0407D2-A4D1-4087-BDAE-7C7EEF3FF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Rectangle 32">
              <a:extLst>
                <a:ext uri="{FF2B5EF4-FFF2-40B4-BE49-F238E27FC236}">
                  <a16:creationId xmlns:a16="http://schemas.microsoft.com/office/drawing/2014/main" id="{64AB4881-296C-4451-BD50-AA3D503A2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908" y="1910172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3" name="Oval 33">
              <a:extLst>
                <a:ext uri="{FF2B5EF4-FFF2-40B4-BE49-F238E27FC236}">
                  <a16:creationId xmlns:a16="http://schemas.microsoft.com/office/drawing/2014/main" id="{C402FABB-5195-4F5C-B2E8-717B32ACD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377" y="261173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4" name="Oval 34">
              <a:extLst>
                <a:ext uri="{FF2B5EF4-FFF2-40B4-BE49-F238E27FC236}">
                  <a16:creationId xmlns:a16="http://schemas.microsoft.com/office/drawing/2014/main" id="{810F20C8-04AF-4F67-AF69-252054882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907" y="2132313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Oval 36">
              <a:extLst>
                <a:ext uri="{FF2B5EF4-FFF2-40B4-BE49-F238E27FC236}">
                  <a16:creationId xmlns:a16="http://schemas.microsoft.com/office/drawing/2014/main" id="{BCFB22CA-6179-4D1E-B290-3CA19B0A0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907" y="260975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7" name="Oval 37">
              <a:extLst>
                <a:ext uri="{FF2B5EF4-FFF2-40B4-BE49-F238E27FC236}">
                  <a16:creationId xmlns:a16="http://schemas.microsoft.com/office/drawing/2014/main" id="{E64BAB27-06E4-4C94-BEFA-091043C12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377" y="2132313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1538577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Oval 36">
              <a:extLst>
                <a:ext uri="{FF2B5EF4-FFF2-40B4-BE49-F238E27FC236}">
                  <a16:creationId xmlns:a16="http://schemas.microsoft.com/office/drawing/2014/main" id="{3A9CB68E-8468-4CB5-8DFE-FA0D99856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153659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Oval 37">
              <a:extLst>
                <a:ext uri="{FF2B5EF4-FFF2-40B4-BE49-F238E27FC236}">
                  <a16:creationId xmlns:a16="http://schemas.microsoft.com/office/drawing/2014/main" id="{B80403DE-AB32-467E-984D-D3BF1AC53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1" name="Oval 33">
              <a:extLst>
                <a:ext uri="{FF2B5EF4-FFF2-40B4-BE49-F238E27FC236}">
                  <a16:creationId xmlns:a16="http://schemas.microsoft.com/office/drawing/2014/main" id="{DA931A08-2A91-46AF-85FA-E71EF6746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367578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Oval 34">
              <a:extLst>
                <a:ext uri="{FF2B5EF4-FFF2-40B4-BE49-F238E27FC236}">
                  <a16:creationId xmlns:a16="http://schemas.microsoft.com/office/drawing/2014/main" id="{85DC8CE1-9C29-4EB2-91F1-2F140E25E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Oval 36">
              <a:extLst>
                <a:ext uri="{FF2B5EF4-FFF2-40B4-BE49-F238E27FC236}">
                  <a16:creationId xmlns:a16="http://schemas.microsoft.com/office/drawing/2014/main" id="{CD0C0001-7EF0-4FEF-8037-09CE36853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3673810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Oval 37">
              <a:extLst>
                <a:ext uri="{FF2B5EF4-FFF2-40B4-BE49-F238E27FC236}">
                  <a16:creationId xmlns:a16="http://schemas.microsoft.com/office/drawing/2014/main" id="{BCECD36F-8C91-4954-9EC7-9EA758E36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367578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3673810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24E7204-E6A6-4CAB-96E2-BCD08CFBC282}"/>
              </a:ext>
            </a:extLst>
          </p:cNvPr>
          <p:cNvGrpSpPr/>
          <p:nvPr/>
        </p:nvGrpSpPr>
        <p:grpSpPr>
          <a:xfrm>
            <a:off x="3893668" y="4721372"/>
            <a:ext cx="3273926" cy="3210373"/>
            <a:chOff x="3056599" y="837011"/>
            <a:chExt cx="3273926" cy="3210373"/>
          </a:xfrm>
        </p:grpSpPr>
        <p:sp>
          <p:nvSpPr>
            <p:cNvPr id="84" name="Rectangle 32">
              <a:extLst>
                <a:ext uri="{FF2B5EF4-FFF2-40B4-BE49-F238E27FC236}">
                  <a16:creationId xmlns:a16="http://schemas.microsoft.com/office/drawing/2014/main" id="{649FD26B-AB8F-4149-9B25-E5F0E9E6E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5" name="Oval 33">
              <a:extLst>
                <a:ext uri="{FF2B5EF4-FFF2-40B4-BE49-F238E27FC236}">
                  <a16:creationId xmlns:a16="http://schemas.microsoft.com/office/drawing/2014/main" id="{9BDD1C60-9E36-4869-A916-E9328B90E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1538577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Oval 34">
              <a:extLst>
                <a:ext uri="{FF2B5EF4-FFF2-40B4-BE49-F238E27FC236}">
                  <a16:creationId xmlns:a16="http://schemas.microsoft.com/office/drawing/2014/main" id="{637C08D5-335A-4DFC-890D-02459B175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Oval 36">
              <a:extLst>
                <a:ext uri="{FF2B5EF4-FFF2-40B4-BE49-F238E27FC236}">
                  <a16:creationId xmlns:a16="http://schemas.microsoft.com/office/drawing/2014/main" id="{B565D3C6-D556-40CD-AD67-1D2777B53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153659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Oval 37">
              <a:extLst>
                <a:ext uri="{FF2B5EF4-FFF2-40B4-BE49-F238E27FC236}">
                  <a16:creationId xmlns:a16="http://schemas.microsoft.com/office/drawing/2014/main" id="{E24C66B7-C590-4D71-ACA2-C0BBC8E2C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Rectangle 32">
              <a:extLst>
                <a:ext uri="{FF2B5EF4-FFF2-40B4-BE49-F238E27FC236}">
                  <a16:creationId xmlns:a16="http://schemas.microsoft.com/office/drawing/2014/main" id="{4A3A069D-A043-4240-ADE1-A2C73565A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908" y="1910172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0" name="Oval 33">
              <a:extLst>
                <a:ext uri="{FF2B5EF4-FFF2-40B4-BE49-F238E27FC236}">
                  <a16:creationId xmlns:a16="http://schemas.microsoft.com/office/drawing/2014/main" id="{4A433BEE-6A7D-4964-83AC-88D8D0C45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377" y="261173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Oval 34">
              <a:extLst>
                <a:ext uri="{FF2B5EF4-FFF2-40B4-BE49-F238E27FC236}">
                  <a16:creationId xmlns:a16="http://schemas.microsoft.com/office/drawing/2014/main" id="{57250A82-039E-42CA-B94C-759749863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907" y="2132313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Oval 36">
              <a:extLst>
                <a:ext uri="{FF2B5EF4-FFF2-40B4-BE49-F238E27FC236}">
                  <a16:creationId xmlns:a16="http://schemas.microsoft.com/office/drawing/2014/main" id="{9D1A184C-1AD2-4929-81C4-E21743AD7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907" y="260975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Oval 37">
              <a:extLst>
                <a:ext uri="{FF2B5EF4-FFF2-40B4-BE49-F238E27FC236}">
                  <a16:creationId xmlns:a16="http://schemas.microsoft.com/office/drawing/2014/main" id="{F6138CB7-1F68-4D7F-9DC4-FD1FB37A1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377" y="2132313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Rectangle 32">
              <a:extLst>
                <a:ext uri="{FF2B5EF4-FFF2-40B4-BE49-F238E27FC236}">
                  <a16:creationId xmlns:a16="http://schemas.microsoft.com/office/drawing/2014/main" id="{F64B1ED7-AD2A-48CB-9AF4-CAB876989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5" name="Oval 33">
              <a:extLst>
                <a:ext uri="{FF2B5EF4-FFF2-40B4-BE49-F238E27FC236}">
                  <a16:creationId xmlns:a16="http://schemas.microsoft.com/office/drawing/2014/main" id="{760FDEB0-44E2-4583-AB4D-63F04F410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1538577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Oval 34">
              <a:extLst>
                <a:ext uri="{FF2B5EF4-FFF2-40B4-BE49-F238E27FC236}">
                  <a16:creationId xmlns:a16="http://schemas.microsoft.com/office/drawing/2014/main" id="{6922CE6F-18E4-4BBE-8698-EDC22BBD0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Oval 36">
              <a:extLst>
                <a:ext uri="{FF2B5EF4-FFF2-40B4-BE49-F238E27FC236}">
                  <a16:creationId xmlns:a16="http://schemas.microsoft.com/office/drawing/2014/main" id="{82361917-581A-4FD8-A2B1-59E7A927E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153659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Oval 37">
              <a:extLst>
                <a:ext uri="{FF2B5EF4-FFF2-40B4-BE49-F238E27FC236}">
                  <a16:creationId xmlns:a16="http://schemas.microsoft.com/office/drawing/2014/main" id="{1522728C-3BE2-4FB4-B624-8B293A196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Rectangle 32">
              <a:extLst>
                <a:ext uri="{FF2B5EF4-FFF2-40B4-BE49-F238E27FC236}">
                  <a16:creationId xmlns:a16="http://schemas.microsoft.com/office/drawing/2014/main" id="{CE5CD67E-29EA-4258-8C50-2B8089E1B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0" name="Oval 33">
              <a:extLst>
                <a:ext uri="{FF2B5EF4-FFF2-40B4-BE49-F238E27FC236}">
                  <a16:creationId xmlns:a16="http://schemas.microsoft.com/office/drawing/2014/main" id="{702F9808-9123-40FA-97D4-C25403BD3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367578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Oval 34">
              <a:extLst>
                <a:ext uri="{FF2B5EF4-FFF2-40B4-BE49-F238E27FC236}">
                  <a16:creationId xmlns:a16="http://schemas.microsoft.com/office/drawing/2014/main" id="{2F555DF6-6283-4357-AA73-C8B29348D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Oval 36">
              <a:extLst>
                <a:ext uri="{FF2B5EF4-FFF2-40B4-BE49-F238E27FC236}">
                  <a16:creationId xmlns:a16="http://schemas.microsoft.com/office/drawing/2014/main" id="{851C98E9-8B93-4A40-BFD8-6374A3CF5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3673810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Oval 37">
              <a:extLst>
                <a:ext uri="{FF2B5EF4-FFF2-40B4-BE49-F238E27FC236}">
                  <a16:creationId xmlns:a16="http://schemas.microsoft.com/office/drawing/2014/main" id="{E0DAD789-08D5-42D3-A308-349AFED56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" name="Rectangle 32">
              <a:extLst>
                <a:ext uri="{FF2B5EF4-FFF2-40B4-BE49-F238E27FC236}">
                  <a16:creationId xmlns:a16="http://schemas.microsoft.com/office/drawing/2014/main" id="{ADF39F50-4BBA-4C49-BD29-14A91D944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5" name="Oval 33">
              <a:extLst>
                <a:ext uri="{FF2B5EF4-FFF2-40B4-BE49-F238E27FC236}">
                  <a16:creationId xmlns:a16="http://schemas.microsoft.com/office/drawing/2014/main" id="{C220D947-5410-4C93-83E0-F94897F03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367578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" name="Oval 34">
              <a:extLst>
                <a:ext uri="{FF2B5EF4-FFF2-40B4-BE49-F238E27FC236}">
                  <a16:creationId xmlns:a16="http://schemas.microsoft.com/office/drawing/2014/main" id="{16C27543-6E6E-40E5-ACEA-EADD44AEC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" name="Oval 36">
              <a:extLst>
                <a:ext uri="{FF2B5EF4-FFF2-40B4-BE49-F238E27FC236}">
                  <a16:creationId xmlns:a16="http://schemas.microsoft.com/office/drawing/2014/main" id="{863BF5F2-ADBB-4534-9DCE-4650027B2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3673810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" name="Oval 37">
              <a:extLst>
                <a:ext uri="{FF2B5EF4-FFF2-40B4-BE49-F238E27FC236}">
                  <a16:creationId xmlns:a16="http://schemas.microsoft.com/office/drawing/2014/main" id="{BFB37B0A-D7F2-42FE-AAF2-BF5DF7769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71201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459B568-F398-4737-AC47-CE5B34537F11}"/>
              </a:ext>
            </a:extLst>
          </p:cNvPr>
          <p:cNvGrpSpPr/>
          <p:nvPr/>
        </p:nvGrpSpPr>
        <p:grpSpPr>
          <a:xfrm>
            <a:off x="3056599" y="837011"/>
            <a:ext cx="3273926" cy="3210373"/>
            <a:chOff x="3056599" y="837011"/>
            <a:chExt cx="3273926" cy="3210373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1538577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Oval 36">
              <a:extLst>
                <a:ext uri="{FF2B5EF4-FFF2-40B4-BE49-F238E27FC236}">
                  <a16:creationId xmlns:a16="http://schemas.microsoft.com/office/drawing/2014/main" id="{C8C92C20-85F6-4825-B720-0A968AAE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153659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Oval 37">
              <a:extLst>
                <a:ext uri="{FF2B5EF4-FFF2-40B4-BE49-F238E27FC236}">
                  <a16:creationId xmlns:a16="http://schemas.microsoft.com/office/drawing/2014/main" id="{8D0407D2-A4D1-4087-BDAE-7C7EEF3FF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Rectangle 32">
              <a:extLst>
                <a:ext uri="{FF2B5EF4-FFF2-40B4-BE49-F238E27FC236}">
                  <a16:creationId xmlns:a16="http://schemas.microsoft.com/office/drawing/2014/main" id="{64AB4881-296C-4451-BD50-AA3D503A2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908" y="1910172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3" name="Oval 33">
              <a:extLst>
                <a:ext uri="{FF2B5EF4-FFF2-40B4-BE49-F238E27FC236}">
                  <a16:creationId xmlns:a16="http://schemas.microsoft.com/office/drawing/2014/main" id="{C402FABB-5195-4F5C-B2E8-717B32ACD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377" y="261173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4" name="Oval 34">
              <a:extLst>
                <a:ext uri="{FF2B5EF4-FFF2-40B4-BE49-F238E27FC236}">
                  <a16:creationId xmlns:a16="http://schemas.microsoft.com/office/drawing/2014/main" id="{810F20C8-04AF-4F67-AF69-252054882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907" y="2132313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Oval 36">
              <a:extLst>
                <a:ext uri="{FF2B5EF4-FFF2-40B4-BE49-F238E27FC236}">
                  <a16:creationId xmlns:a16="http://schemas.microsoft.com/office/drawing/2014/main" id="{BCFB22CA-6179-4D1E-B290-3CA19B0A0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907" y="260975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7" name="Oval 37">
              <a:extLst>
                <a:ext uri="{FF2B5EF4-FFF2-40B4-BE49-F238E27FC236}">
                  <a16:creationId xmlns:a16="http://schemas.microsoft.com/office/drawing/2014/main" id="{E64BAB27-06E4-4C94-BEFA-091043C12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377" y="2132313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1538577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Oval 36">
              <a:extLst>
                <a:ext uri="{FF2B5EF4-FFF2-40B4-BE49-F238E27FC236}">
                  <a16:creationId xmlns:a16="http://schemas.microsoft.com/office/drawing/2014/main" id="{3A9CB68E-8468-4CB5-8DFE-FA0D99856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153659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Oval 37">
              <a:extLst>
                <a:ext uri="{FF2B5EF4-FFF2-40B4-BE49-F238E27FC236}">
                  <a16:creationId xmlns:a16="http://schemas.microsoft.com/office/drawing/2014/main" id="{B80403DE-AB32-467E-984D-D3BF1AC53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1" name="Oval 33">
              <a:extLst>
                <a:ext uri="{FF2B5EF4-FFF2-40B4-BE49-F238E27FC236}">
                  <a16:creationId xmlns:a16="http://schemas.microsoft.com/office/drawing/2014/main" id="{DA931A08-2A91-46AF-85FA-E71EF6746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367578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Oval 34">
              <a:extLst>
                <a:ext uri="{FF2B5EF4-FFF2-40B4-BE49-F238E27FC236}">
                  <a16:creationId xmlns:a16="http://schemas.microsoft.com/office/drawing/2014/main" id="{85DC8CE1-9C29-4EB2-91F1-2F140E25E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Oval 36">
              <a:extLst>
                <a:ext uri="{FF2B5EF4-FFF2-40B4-BE49-F238E27FC236}">
                  <a16:creationId xmlns:a16="http://schemas.microsoft.com/office/drawing/2014/main" id="{CD0C0001-7EF0-4FEF-8037-09CE36853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3673810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Oval 37">
              <a:extLst>
                <a:ext uri="{FF2B5EF4-FFF2-40B4-BE49-F238E27FC236}">
                  <a16:creationId xmlns:a16="http://schemas.microsoft.com/office/drawing/2014/main" id="{BCECD36F-8C91-4954-9EC7-9EA758E36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367578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3673810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40</a:t>
            </a:r>
            <a:endParaRPr lang="en-GB" dirty="0">
              <a:solidFill>
                <a:srgbClr val="2F528F"/>
              </a:solidFill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24E7204-E6A6-4CAB-96E2-BCD08CFBC282}"/>
              </a:ext>
            </a:extLst>
          </p:cNvPr>
          <p:cNvGrpSpPr/>
          <p:nvPr/>
        </p:nvGrpSpPr>
        <p:grpSpPr>
          <a:xfrm>
            <a:off x="3893668" y="4721372"/>
            <a:ext cx="3273926" cy="3210373"/>
            <a:chOff x="3056599" y="837011"/>
            <a:chExt cx="3273926" cy="3210373"/>
          </a:xfrm>
        </p:grpSpPr>
        <p:sp>
          <p:nvSpPr>
            <p:cNvPr id="84" name="Rectangle 32">
              <a:extLst>
                <a:ext uri="{FF2B5EF4-FFF2-40B4-BE49-F238E27FC236}">
                  <a16:creationId xmlns:a16="http://schemas.microsoft.com/office/drawing/2014/main" id="{649FD26B-AB8F-4149-9B25-E5F0E9E6E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5" name="Oval 33">
              <a:extLst>
                <a:ext uri="{FF2B5EF4-FFF2-40B4-BE49-F238E27FC236}">
                  <a16:creationId xmlns:a16="http://schemas.microsoft.com/office/drawing/2014/main" id="{9BDD1C60-9E36-4869-A916-E9328B90E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1538577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Oval 34">
              <a:extLst>
                <a:ext uri="{FF2B5EF4-FFF2-40B4-BE49-F238E27FC236}">
                  <a16:creationId xmlns:a16="http://schemas.microsoft.com/office/drawing/2014/main" id="{637C08D5-335A-4DFC-890D-02459B175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Oval 36">
              <a:extLst>
                <a:ext uri="{FF2B5EF4-FFF2-40B4-BE49-F238E27FC236}">
                  <a16:creationId xmlns:a16="http://schemas.microsoft.com/office/drawing/2014/main" id="{B565D3C6-D556-40CD-AD67-1D2777B53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153659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Oval 37">
              <a:extLst>
                <a:ext uri="{FF2B5EF4-FFF2-40B4-BE49-F238E27FC236}">
                  <a16:creationId xmlns:a16="http://schemas.microsoft.com/office/drawing/2014/main" id="{E24C66B7-C590-4D71-ACA2-C0BBC8E2C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Rectangle 32">
              <a:extLst>
                <a:ext uri="{FF2B5EF4-FFF2-40B4-BE49-F238E27FC236}">
                  <a16:creationId xmlns:a16="http://schemas.microsoft.com/office/drawing/2014/main" id="{4A3A069D-A043-4240-ADE1-A2C73565A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908" y="1910172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0" name="Oval 33">
              <a:extLst>
                <a:ext uri="{FF2B5EF4-FFF2-40B4-BE49-F238E27FC236}">
                  <a16:creationId xmlns:a16="http://schemas.microsoft.com/office/drawing/2014/main" id="{4A433BEE-6A7D-4964-83AC-88D8D0C45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377" y="261173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Oval 34">
              <a:extLst>
                <a:ext uri="{FF2B5EF4-FFF2-40B4-BE49-F238E27FC236}">
                  <a16:creationId xmlns:a16="http://schemas.microsoft.com/office/drawing/2014/main" id="{57250A82-039E-42CA-B94C-759749863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907" y="2132313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Oval 36">
              <a:extLst>
                <a:ext uri="{FF2B5EF4-FFF2-40B4-BE49-F238E27FC236}">
                  <a16:creationId xmlns:a16="http://schemas.microsoft.com/office/drawing/2014/main" id="{9D1A184C-1AD2-4929-81C4-E21743AD7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907" y="260975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Oval 37">
              <a:extLst>
                <a:ext uri="{FF2B5EF4-FFF2-40B4-BE49-F238E27FC236}">
                  <a16:creationId xmlns:a16="http://schemas.microsoft.com/office/drawing/2014/main" id="{F6138CB7-1F68-4D7F-9DC4-FD1FB37A1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377" y="2132313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Rectangle 32">
              <a:extLst>
                <a:ext uri="{FF2B5EF4-FFF2-40B4-BE49-F238E27FC236}">
                  <a16:creationId xmlns:a16="http://schemas.microsoft.com/office/drawing/2014/main" id="{F64B1ED7-AD2A-48CB-9AF4-CAB876989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5" name="Oval 33">
              <a:extLst>
                <a:ext uri="{FF2B5EF4-FFF2-40B4-BE49-F238E27FC236}">
                  <a16:creationId xmlns:a16="http://schemas.microsoft.com/office/drawing/2014/main" id="{760FDEB0-44E2-4583-AB4D-63F04F410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1538577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Oval 34">
              <a:extLst>
                <a:ext uri="{FF2B5EF4-FFF2-40B4-BE49-F238E27FC236}">
                  <a16:creationId xmlns:a16="http://schemas.microsoft.com/office/drawing/2014/main" id="{6922CE6F-18E4-4BBE-8698-EDC22BBD0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Oval 36">
              <a:extLst>
                <a:ext uri="{FF2B5EF4-FFF2-40B4-BE49-F238E27FC236}">
                  <a16:creationId xmlns:a16="http://schemas.microsoft.com/office/drawing/2014/main" id="{82361917-581A-4FD8-A2B1-59E7A927E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153659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Oval 37">
              <a:extLst>
                <a:ext uri="{FF2B5EF4-FFF2-40B4-BE49-F238E27FC236}">
                  <a16:creationId xmlns:a16="http://schemas.microsoft.com/office/drawing/2014/main" id="{1522728C-3BE2-4FB4-B624-8B293A196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Rectangle 32">
              <a:extLst>
                <a:ext uri="{FF2B5EF4-FFF2-40B4-BE49-F238E27FC236}">
                  <a16:creationId xmlns:a16="http://schemas.microsoft.com/office/drawing/2014/main" id="{CE5CD67E-29EA-4258-8C50-2B8089E1B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0" name="Oval 33">
              <a:extLst>
                <a:ext uri="{FF2B5EF4-FFF2-40B4-BE49-F238E27FC236}">
                  <a16:creationId xmlns:a16="http://schemas.microsoft.com/office/drawing/2014/main" id="{702F9808-9123-40FA-97D4-C25403BD3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367578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Oval 34">
              <a:extLst>
                <a:ext uri="{FF2B5EF4-FFF2-40B4-BE49-F238E27FC236}">
                  <a16:creationId xmlns:a16="http://schemas.microsoft.com/office/drawing/2014/main" id="{2F555DF6-6283-4357-AA73-C8B29348D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Oval 36">
              <a:extLst>
                <a:ext uri="{FF2B5EF4-FFF2-40B4-BE49-F238E27FC236}">
                  <a16:creationId xmlns:a16="http://schemas.microsoft.com/office/drawing/2014/main" id="{851C98E9-8B93-4A40-BFD8-6374A3CF5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3673810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Oval 37">
              <a:extLst>
                <a:ext uri="{FF2B5EF4-FFF2-40B4-BE49-F238E27FC236}">
                  <a16:creationId xmlns:a16="http://schemas.microsoft.com/office/drawing/2014/main" id="{E0DAD789-08D5-42D3-A308-349AFED56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" name="Rectangle 32">
              <a:extLst>
                <a:ext uri="{FF2B5EF4-FFF2-40B4-BE49-F238E27FC236}">
                  <a16:creationId xmlns:a16="http://schemas.microsoft.com/office/drawing/2014/main" id="{ADF39F50-4BBA-4C49-BD29-14A91D944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5" name="Oval 33">
              <a:extLst>
                <a:ext uri="{FF2B5EF4-FFF2-40B4-BE49-F238E27FC236}">
                  <a16:creationId xmlns:a16="http://schemas.microsoft.com/office/drawing/2014/main" id="{C220D947-5410-4C93-83E0-F94897F03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367578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" name="Oval 34">
              <a:extLst>
                <a:ext uri="{FF2B5EF4-FFF2-40B4-BE49-F238E27FC236}">
                  <a16:creationId xmlns:a16="http://schemas.microsoft.com/office/drawing/2014/main" id="{16C27543-6E6E-40E5-ACEA-EADD44AEC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" name="Oval 36">
              <a:extLst>
                <a:ext uri="{FF2B5EF4-FFF2-40B4-BE49-F238E27FC236}">
                  <a16:creationId xmlns:a16="http://schemas.microsoft.com/office/drawing/2014/main" id="{863BF5F2-ADBB-4534-9DCE-4650027B2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3673810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" name="Oval 37">
              <a:extLst>
                <a:ext uri="{FF2B5EF4-FFF2-40B4-BE49-F238E27FC236}">
                  <a16:creationId xmlns:a16="http://schemas.microsoft.com/office/drawing/2014/main" id="{BFB37B0A-D7F2-42FE-AAF2-BF5DF7769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51192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" name="Rectangle 32">
            <a:extLst>
              <a:ext uri="{FF2B5EF4-FFF2-40B4-BE49-F238E27FC236}">
                <a16:creationId xmlns:a16="http://schemas.microsoft.com/office/drawing/2014/main" id="{649FD26B-AB8F-4149-9B25-E5F0E9E6E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285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5" name="Oval 33">
            <a:extLst>
              <a:ext uri="{FF2B5EF4-FFF2-40B4-BE49-F238E27FC236}">
                <a16:creationId xmlns:a16="http://schemas.microsoft.com/office/drawing/2014/main" id="{9BDD1C60-9E36-4869-A916-E9328B90E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54229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" name="Oval 34">
            <a:extLst>
              <a:ext uri="{FF2B5EF4-FFF2-40B4-BE49-F238E27FC236}">
                <a16:creationId xmlns:a16="http://schemas.microsoft.com/office/drawing/2014/main" id="{637C08D5-335A-4DFC-890D-02459B175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7" name="Oval 36">
            <a:extLst>
              <a:ext uri="{FF2B5EF4-FFF2-40B4-BE49-F238E27FC236}">
                <a16:creationId xmlns:a16="http://schemas.microsoft.com/office/drawing/2014/main" id="{B565D3C6-D556-40CD-AD67-1D2777B53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54209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8" name="Oval 37">
            <a:extLst>
              <a:ext uri="{FF2B5EF4-FFF2-40B4-BE49-F238E27FC236}">
                <a16:creationId xmlns:a16="http://schemas.microsoft.com/office/drawing/2014/main" id="{E24C66B7-C590-4D71-ACA2-C0BBC8E2C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4" name="Rectangle 32">
            <a:extLst>
              <a:ext uri="{FF2B5EF4-FFF2-40B4-BE49-F238E27FC236}">
                <a16:creationId xmlns:a16="http://schemas.microsoft.com/office/drawing/2014/main" id="{F64B1ED7-AD2A-48CB-9AF4-CAB876989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668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5" name="Oval 33">
            <a:extLst>
              <a:ext uri="{FF2B5EF4-FFF2-40B4-BE49-F238E27FC236}">
                <a16:creationId xmlns:a16="http://schemas.microsoft.com/office/drawing/2014/main" id="{760FDEB0-44E2-4583-AB4D-63F04F410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54229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6" name="Oval 34">
            <a:extLst>
              <a:ext uri="{FF2B5EF4-FFF2-40B4-BE49-F238E27FC236}">
                <a16:creationId xmlns:a16="http://schemas.microsoft.com/office/drawing/2014/main" id="{6922CE6F-18E4-4BBE-8698-EDC22BBD0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7" name="Oval 36">
            <a:extLst>
              <a:ext uri="{FF2B5EF4-FFF2-40B4-BE49-F238E27FC236}">
                <a16:creationId xmlns:a16="http://schemas.microsoft.com/office/drawing/2014/main" id="{82361917-581A-4FD8-A2B1-59E7A927E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54209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8" name="Oval 37">
            <a:extLst>
              <a:ext uri="{FF2B5EF4-FFF2-40B4-BE49-F238E27FC236}">
                <a16:creationId xmlns:a16="http://schemas.microsoft.com/office/drawing/2014/main" id="{1522728C-3BE2-4FB4-B624-8B293A196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9" name="Rectangle 32">
            <a:extLst>
              <a:ext uri="{FF2B5EF4-FFF2-40B4-BE49-F238E27FC236}">
                <a16:creationId xmlns:a16="http://schemas.microsoft.com/office/drawing/2014/main" id="{CE5CD67E-29EA-4258-8C50-2B8089E1B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285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0" name="Oval 33">
            <a:extLst>
              <a:ext uri="{FF2B5EF4-FFF2-40B4-BE49-F238E27FC236}">
                <a16:creationId xmlns:a16="http://schemas.microsoft.com/office/drawing/2014/main" id="{702F9808-9123-40FA-97D4-C25403BD3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756015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Oval 34">
            <a:extLst>
              <a:ext uri="{FF2B5EF4-FFF2-40B4-BE49-F238E27FC236}">
                <a16:creationId xmlns:a16="http://schemas.microsoft.com/office/drawing/2014/main" id="{2F555DF6-6283-4357-AA73-C8B29348D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" name="Oval 36">
            <a:extLst>
              <a:ext uri="{FF2B5EF4-FFF2-40B4-BE49-F238E27FC236}">
                <a16:creationId xmlns:a16="http://schemas.microsoft.com/office/drawing/2014/main" id="{851C98E9-8B93-4A40-BFD8-6374A3CF5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755817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" name="Oval 37">
            <a:extLst>
              <a:ext uri="{FF2B5EF4-FFF2-40B4-BE49-F238E27FC236}">
                <a16:creationId xmlns:a16="http://schemas.microsoft.com/office/drawing/2014/main" id="{E0DAD789-08D5-42D3-A308-349AFED56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" name="Rectangle 32">
            <a:extLst>
              <a:ext uri="{FF2B5EF4-FFF2-40B4-BE49-F238E27FC236}">
                <a16:creationId xmlns:a16="http://schemas.microsoft.com/office/drawing/2014/main" id="{ADF39F50-4BBA-4C49-BD29-14A91D944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668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5" name="Oval 33">
            <a:extLst>
              <a:ext uri="{FF2B5EF4-FFF2-40B4-BE49-F238E27FC236}">
                <a16:creationId xmlns:a16="http://schemas.microsoft.com/office/drawing/2014/main" id="{C220D947-5410-4C93-83E0-F94897F03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756015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" name="Oval 34">
            <a:extLst>
              <a:ext uri="{FF2B5EF4-FFF2-40B4-BE49-F238E27FC236}">
                <a16:creationId xmlns:a16="http://schemas.microsoft.com/office/drawing/2014/main" id="{16C27543-6E6E-40E5-ACEA-EADD44AEC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" name="Oval 36">
            <a:extLst>
              <a:ext uri="{FF2B5EF4-FFF2-40B4-BE49-F238E27FC236}">
                <a16:creationId xmlns:a16="http://schemas.microsoft.com/office/drawing/2014/main" id="{863BF5F2-ADBB-4534-9DCE-4650027B2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755817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" name="Oval 37">
            <a:extLst>
              <a:ext uri="{FF2B5EF4-FFF2-40B4-BE49-F238E27FC236}">
                <a16:creationId xmlns:a16="http://schemas.microsoft.com/office/drawing/2014/main" id="{BFB37B0A-D7F2-42FE-AAF2-BF5DF7769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38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32</a:t>
            </a:r>
            <a:endParaRPr lang="en-GB" dirty="0">
              <a:solidFill>
                <a:srgbClr val="2F528F"/>
              </a:solidFill>
            </a:endParaRPr>
          </a:p>
        </p:txBody>
      </p:sp>
      <p:sp>
        <p:nvSpPr>
          <p:cNvPr id="84" name="Rectangle 32">
            <a:extLst>
              <a:ext uri="{FF2B5EF4-FFF2-40B4-BE49-F238E27FC236}">
                <a16:creationId xmlns:a16="http://schemas.microsoft.com/office/drawing/2014/main" id="{649FD26B-AB8F-4149-9B25-E5F0E9E6E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285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5" name="Oval 33">
            <a:extLst>
              <a:ext uri="{FF2B5EF4-FFF2-40B4-BE49-F238E27FC236}">
                <a16:creationId xmlns:a16="http://schemas.microsoft.com/office/drawing/2014/main" id="{9BDD1C60-9E36-4869-A916-E9328B90E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54229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" name="Oval 34">
            <a:extLst>
              <a:ext uri="{FF2B5EF4-FFF2-40B4-BE49-F238E27FC236}">
                <a16:creationId xmlns:a16="http://schemas.microsoft.com/office/drawing/2014/main" id="{637C08D5-335A-4DFC-890D-02459B175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7" name="Oval 36">
            <a:extLst>
              <a:ext uri="{FF2B5EF4-FFF2-40B4-BE49-F238E27FC236}">
                <a16:creationId xmlns:a16="http://schemas.microsoft.com/office/drawing/2014/main" id="{B565D3C6-D556-40CD-AD67-1D2777B53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54209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8" name="Oval 37">
            <a:extLst>
              <a:ext uri="{FF2B5EF4-FFF2-40B4-BE49-F238E27FC236}">
                <a16:creationId xmlns:a16="http://schemas.microsoft.com/office/drawing/2014/main" id="{E24C66B7-C590-4D71-ACA2-C0BBC8E2C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4" name="Rectangle 32">
            <a:extLst>
              <a:ext uri="{FF2B5EF4-FFF2-40B4-BE49-F238E27FC236}">
                <a16:creationId xmlns:a16="http://schemas.microsoft.com/office/drawing/2014/main" id="{F64B1ED7-AD2A-48CB-9AF4-CAB876989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668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5" name="Oval 33">
            <a:extLst>
              <a:ext uri="{FF2B5EF4-FFF2-40B4-BE49-F238E27FC236}">
                <a16:creationId xmlns:a16="http://schemas.microsoft.com/office/drawing/2014/main" id="{760FDEB0-44E2-4583-AB4D-63F04F410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54229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6" name="Oval 34">
            <a:extLst>
              <a:ext uri="{FF2B5EF4-FFF2-40B4-BE49-F238E27FC236}">
                <a16:creationId xmlns:a16="http://schemas.microsoft.com/office/drawing/2014/main" id="{6922CE6F-18E4-4BBE-8698-EDC22BBD0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7" name="Oval 36">
            <a:extLst>
              <a:ext uri="{FF2B5EF4-FFF2-40B4-BE49-F238E27FC236}">
                <a16:creationId xmlns:a16="http://schemas.microsoft.com/office/drawing/2014/main" id="{82361917-581A-4FD8-A2B1-59E7A927E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54209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8" name="Oval 37">
            <a:extLst>
              <a:ext uri="{FF2B5EF4-FFF2-40B4-BE49-F238E27FC236}">
                <a16:creationId xmlns:a16="http://schemas.microsoft.com/office/drawing/2014/main" id="{1522728C-3BE2-4FB4-B624-8B293A196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9" name="Rectangle 32">
            <a:extLst>
              <a:ext uri="{FF2B5EF4-FFF2-40B4-BE49-F238E27FC236}">
                <a16:creationId xmlns:a16="http://schemas.microsoft.com/office/drawing/2014/main" id="{CE5CD67E-29EA-4258-8C50-2B8089E1B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285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0" name="Oval 33">
            <a:extLst>
              <a:ext uri="{FF2B5EF4-FFF2-40B4-BE49-F238E27FC236}">
                <a16:creationId xmlns:a16="http://schemas.microsoft.com/office/drawing/2014/main" id="{702F9808-9123-40FA-97D4-C25403BD3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756015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Oval 34">
            <a:extLst>
              <a:ext uri="{FF2B5EF4-FFF2-40B4-BE49-F238E27FC236}">
                <a16:creationId xmlns:a16="http://schemas.microsoft.com/office/drawing/2014/main" id="{2F555DF6-6283-4357-AA73-C8B29348D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" name="Oval 36">
            <a:extLst>
              <a:ext uri="{FF2B5EF4-FFF2-40B4-BE49-F238E27FC236}">
                <a16:creationId xmlns:a16="http://schemas.microsoft.com/office/drawing/2014/main" id="{851C98E9-8B93-4A40-BFD8-6374A3CF5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755817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" name="Oval 37">
            <a:extLst>
              <a:ext uri="{FF2B5EF4-FFF2-40B4-BE49-F238E27FC236}">
                <a16:creationId xmlns:a16="http://schemas.microsoft.com/office/drawing/2014/main" id="{E0DAD789-08D5-42D3-A308-349AFED56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" name="Rectangle 32">
            <a:extLst>
              <a:ext uri="{FF2B5EF4-FFF2-40B4-BE49-F238E27FC236}">
                <a16:creationId xmlns:a16="http://schemas.microsoft.com/office/drawing/2014/main" id="{ADF39F50-4BBA-4C49-BD29-14A91D944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668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5" name="Oval 33">
            <a:extLst>
              <a:ext uri="{FF2B5EF4-FFF2-40B4-BE49-F238E27FC236}">
                <a16:creationId xmlns:a16="http://schemas.microsoft.com/office/drawing/2014/main" id="{C220D947-5410-4C93-83E0-F94897F03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756015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" name="Oval 34">
            <a:extLst>
              <a:ext uri="{FF2B5EF4-FFF2-40B4-BE49-F238E27FC236}">
                <a16:creationId xmlns:a16="http://schemas.microsoft.com/office/drawing/2014/main" id="{16C27543-6E6E-40E5-ACEA-EADD44AEC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" name="Oval 36">
            <a:extLst>
              <a:ext uri="{FF2B5EF4-FFF2-40B4-BE49-F238E27FC236}">
                <a16:creationId xmlns:a16="http://schemas.microsoft.com/office/drawing/2014/main" id="{863BF5F2-ADBB-4534-9DCE-4650027B2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755817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" name="Oval 37">
            <a:extLst>
              <a:ext uri="{FF2B5EF4-FFF2-40B4-BE49-F238E27FC236}">
                <a16:creationId xmlns:a16="http://schemas.microsoft.com/office/drawing/2014/main" id="{BFB37B0A-D7F2-42FE-AAF2-BF5DF7769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814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" name="Rectangle 32">
            <a:extLst>
              <a:ext uri="{FF2B5EF4-FFF2-40B4-BE49-F238E27FC236}">
                <a16:creationId xmlns:a16="http://schemas.microsoft.com/office/drawing/2014/main" id="{64AB4881-296C-4451-BD50-AA3D503A2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08" y="19101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3" name="Oval 33">
            <a:extLst>
              <a:ext uri="{FF2B5EF4-FFF2-40B4-BE49-F238E27FC236}">
                <a16:creationId xmlns:a16="http://schemas.microsoft.com/office/drawing/2014/main" id="{C402FABB-5195-4F5C-B2E8-717B32AC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377" y="26117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Oval 34">
            <a:extLst>
              <a:ext uri="{FF2B5EF4-FFF2-40B4-BE49-F238E27FC236}">
                <a16:creationId xmlns:a16="http://schemas.microsoft.com/office/drawing/2014/main" id="{810F20C8-04AF-4F67-AF69-252054882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907" y="21323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" name="Oval 36">
            <a:extLst>
              <a:ext uri="{FF2B5EF4-FFF2-40B4-BE49-F238E27FC236}">
                <a16:creationId xmlns:a16="http://schemas.microsoft.com/office/drawing/2014/main" id="{BCFB22CA-6179-4D1E-B290-3CA19B0A0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907" y="26097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7" name="Oval 37">
            <a:extLst>
              <a:ext uri="{FF2B5EF4-FFF2-40B4-BE49-F238E27FC236}">
                <a16:creationId xmlns:a16="http://schemas.microsoft.com/office/drawing/2014/main" id="{E64BAB27-06E4-4C94-BEFA-091043C12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377" y="21323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" name="Rectangle 32">
            <a:extLst>
              <a:ext uri="{FF2B5EF4-FFF2-40B4-BE49-F238E27FC236}">
                <a16:creationId xmlns:a16="http://schemas.microsoft.com/office/drawing/2014/main" id="{649FD26B-AB8F-4149-9B25-E5F0E9E6E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285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5" name="Oval 33">
            <a:extLst>
              <a:ext uri="{FF2B5EF4-FFF2-40B4-BE49-F238E27FC236}">
                <a16:creationId xmlns:a16="http://schemas.microsoft.com/office/drawing/2014/main" id="{9BDD1C60-9E36-4869-A916-E9328B90E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54229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" name="Oval 34">
            <a:extLst>
              <a:ext uri="{FF2B5EF4-FFF2-40B4-BE49-F238E27FC236}">
                <a16:creationId xmlns:a16="http://schemas.microsoft.com/office/drawing/2014/main" id="{637C08D5-335A-4DFC-890D-02459B175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7" name="Oval 36">
            <a:extLst>
              <a:ext uri="{FF2B5EF4-FFF2-40B4-BE49-F238E27FC236}">
                <a16:creationId xmlns:a16="http://schemas.microsoft.com/office/drawing/2014/main" id="{B565D3C6-D556-40CD-AD67-1D2777B53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54209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8" name="Oval 37">
            <a:extLst>
              <a:ext uri="{FF2B5EF4-FFF2-40B4-BE49-F238E27FC236}">
                <a16:creationId xmlns:a16="http://schemas.microsoft.com/office/drawing/2014/main" id="{E24C66B7-C590-4D71-ACA2-C0BBC8E2C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4" name="Rectangle 32">
            <a:extLst>
              <a:ext uri="{FF2B5EF4-FFF2-40B4-BE49-F238E27FC236}">
                <a16:creationId xmlns:a16="http://schemas.microsoft.com/office/drawing/2014/main" id="{F64B1ED7-AD2A-48CB-9AF4-CAB876989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668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5" name="Oval 33">
            <a:extLst>
              <a:ext uri="{FF2B5EF4-FFF2-40B4-BE49-F238E27FC236}">
                <a16:creationId xmlns:a16="http://schemas.microsoft.com/office/drawing/2014/main" id="{760FDEB0-44E2-4583-AB4D-63F04F410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54229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6" name="Oval 34">
            <a:extLst>
              <a:ext uri="{FF2B5EF4-FFF2-40B4-BE49-F238E27FC236}">
                <a16:creationId xmlns:a16="http://schemas.microsoft.com/office/drawing/2014/main" id="{6922CE6F-18E4-4BBE-8698-EDC22BBD0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7" name="Oval 36">
            <a:extLst>
              <a:ext uri="{FF2B5EF4-FFF2-40B4-BE49-F238E27FC236}">
                <a16:creationId xmlns:a16="http://schemas.microsoft.com/office/drawing/2014/main" id="{82361917-581A-4FD8-A2B1-59E7A927E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54209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8" name="Oval 37">
            <a:extLst>
              <a:ext uri="{FF2B5EF4-FFF2-40B4-BE49-F238E27FC236}">
                <a16:creationId xmlns:a16="http://schemas.microsoft.com/office/drawing/2014/main" id="{1522728C-3BE2-4FB4-B624-8B293A196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9" name="Rectangle 32">
            <a:extLst>
              <a:ext uri="{FF2B5EF4-FFF2-40B4-BE49-F238E27FC236}">
                <a16:creationId xmlns:a16="http://schemas.microsoft.com/office/drawing/2014/main" id="{CE5CD67E-29EA-4258-8C50-2B8089E1B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285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0" name="Oval 33">
            <a:extLst>
              <a:ext uri="{FF2B5EF4-FFF2-40B4-BE49-F238E27FC236}">
                <a16:creationId xmlns:a16="http://schemas.microsoft.com/office/drawing/2014/main" id="{702F9808-9123-40FA-97D4-C25403BD3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756015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Oval 34">
            <a:extLst>
              <a:ext uri="{FF2B5EF4-FFF2-40B4-BE49-F238E27FC236}">
                <a16:creationId xmlns:a16="http://schemas.microsoft.com/office/drawing/2014/main" id="{2F555DF6-6283-4357-AA73-C8B29348D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" name="Oval 36">
            <a:extLst>
              <a:ext uri="{FF2B5EF4-FFF2-40B4-BE49-F238E27FC236}">
                <a16:creationId xmlns:a16="http://schemas.microsoft.com/office/drawing/2014/main" id="{851C98E9-8B93-4A40-BFD8-6374A3CF5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755817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" name="Oval 37">
            <a:extLst>
              <a:ext uri="{FF2B5EF4-FFF2-40B4-BE49-F238E27FC236}">
                <a16:creationId xmlns:a16="http://schemas.microsoft.com/office/drawing/2014/main" id="{E0DAD789-08D5-42D3-A308-349AFED56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" name="Rectangle 32">
            <a:extLst>
              <a:ext uri="{FF2B5EF4-FFF2-40B4-BE49-F238E27FC236}">
                <a16:creationId xmlns:a16="http://schemas.microsoft.com/office/drawing/2014/main" id="{ADF39F50-4BBA-4C49-BD29-14A91D944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668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5" name="Oval 33">
            <a:extLst>
              <a:ext uri="{FF2B5EF4-FFF2-40B4-BE49-F238E27FC236}">
                <a16:creationId xmlns:a16="http://schemas.microsoft.com/office/drawing/2014/main" id="{C220D947-5410-4C93-83E0-F94897F03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756015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" name="Oval 34">
            <a:extLst>
              <a:ext uri="{FF2B5EF4-FFF2-40B4-BE49-F238E27FC236}">
                <a16:creationId xmlns:a16="http://schemas.microsoft.com/office/drawing/2014/main" id="{16C27543-6E6E-40E5-ACEA-EADD44AEC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" name="Oval 36">
            <a:extLst>
              <a:ext uri="{FF2B5EF4-FFF2-40B4-BE49-F238E27FC236}">
                <a16:creationId xmlns:a16="http://schemas.microsoft.com/office/drawing/2014/main" id="{863BF5F2-ADBB-4534-9DCE-4650027B2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755817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" name="Oval 37">
            <a:extLst>
              <a:ext uri="{FF2B5EF4-FFF2-40B4-BE49-F238E27FC236}">
                <a16:creationId xmlns:a16="http://schemas.microsoft.com/office/drawing/2014/main" id="{BFB37B0A-D7F2-42FE-AAF2-BF5DF7769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524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" name="Rectangle 32">
            <a:extLst>
              <a:ext uri="{FF2B5EF4-FFF2-40B4-BE49-F238E27FC236}">
                <a16:creationId xmlns:a16="http://schemas.microsoft.com/office/drawing/2014/main" id="{64AB4881-296C-4451-BD50-AA3D503A2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08" y="19101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3" name="Oval 33">
            <a:extLst>
              <a:ext uri="{FF2B5EF4-FFF2-40B4-BE49-F238E27FC236}">
                <a16:creationId xmlns:a16="http://schemas.microsoft.com/office/drawing/2014/main" id="{C402FABB-5195-4F5C-B2E8-717B32AC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377" y="26117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Oval 34">
            <a:extLst>
              <a:ext uri="{FF2B5EF4-FFF2-40B4-BE49-F238E27FC236}">
                <a16:creationId xmlns:a16="http://schemas.microsoft.com/office/drawing/2014/main" id="{810F20C8-04AF-4F67-AF69-252054882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907" y="21323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" name="Oval 36">
            <a:extLst>
              <a:ext uri="{FF2B5EF4-FFF2-40B4-BE49-F238E27FC236}">
                <a16:creationId xmlns:a16="http://schemas.microsoft.com/office/drawing/2014/main" id="{BCFB22CA-6179-4D1E-B290-3CA19B0A0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907" y="26097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7" name="Oval 37">
            <a:extLst>
              <a:ext uri="{FF2B5EF4-FFF2-40B4-BE49-F238E27FC236}">
                <a16:creationId xmlns:a16="http://schemas.microsoft.com/office/drawing/2014/main" id="{E64BAB27-06E4-4C94-BEFA-091043C12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377" y="21323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36</a:t>
            </a:r>
            <a:endParaRPr lang="en-GB" dirty="0">
              <a:solidFill>
                <a:srgbClr val="2F528F"/>
              </a:solidFill>
            </a:endParaRPr>
          </a:p>
        </p:txBody>
      </p:sp>
      <p:sp>
        <p:nvSpPr>
          <p:cNvPr id="84" name="Rectangle 32">
            <a:extLst>
              <a:ext uri="{FF2B5EF4-FFF2-40B4-BE49-F238E27FC236}">
                <a16:creationId xmlns:a16="http://schemas.microsoft.com/office/drawing/2014/main" id="{649FD26B-AB8F-4149-9B25-E5F0E9E6E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285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5" name="Oval 33">
            <a:extLst>
              <a:ext uri="{FF2B5EF4-FFF2-40B4-BE49-F238E27FC236}">
                <a16:creationId xmlns:a16="http://schemas.microsoft.com/office/drawing/2014/main" id="{9BDD1C60-9E36-4869-A916-E9328B90E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54229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" name="Oval 34">
            <a:extLst>
              <a:ext uri="{FF2B5EF4-FFF2-40B4-BE49-F238E27FC236}">
                <a16:creationId xmlns:a16="http://schemas.microsoft.com/office/drawing/2014/main" id="{637C08D5-335A-4DFC-890D-02459B175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7" name="Oval 36">
            <a:extLst>
              <a:ext uri="{FF2B5EF4-FFF2-40B4-BE49-F238E27FC236}">
                <a16:creationId xmlns:a16="http://schemas.microsoft.com/office/drawing/2014/main" id="{B565D3C6-D556-40CD-AD67-1D2777B53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54209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8" name="Oval 37">
            <a:extLst>
              <a:ext uri="{FF2B5EF4-FFF2-40B4-BE49-F238E27FC236}">
                <a16:creationId xmlns:a16="http://schemas.microsoft.com/office/drawing/2014/main" id="{E24C66B7-C590-4D71-ACA2-C0BBC8E2C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4" name="Rectangle 32">
            <a:extLst>
              <a:ext uri="{FF2B5EF4-FFF2-40B4-BE49-F238E27FC236}">
                <a16:creationId xmlns:a16="http://schemas.microsoft.com/office/drawing/2014/main" id="{F64B1ED7-AD2A-48CB-9AF4-CAB876989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668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5" name="Oval 33">
            <a:extLst>
              <a:ext uri="{FF2B5EF4-FFF2-40B4-BE49-F238E27FC236}">
                <a16:creationId xmlns:a16="http://schemas.microsoft.com/office/drawing/2014/main" id="{760FDEB0-44E2-4583-AB4D-63F04F410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54229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6" name="Oval 34">
            <a:extLst>
              <a:ext uri="{FF2B5EF4-FFF2-40B4-BE49-F238E27FC236}">
                <a16:creationId xmlns:a16="http://schemas.microsoft.com/office/drawing/2014/main" id="{6922CE6F-18E4-4BBE-8698-EDC22BBD0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7" name="Oval 36">
            <a:extLst>
              <a:ext uri="{FF2B5EF4-FFF2-40B4-BE49-F238E27FC236}">
                <a16:creationId xmlns:a16="http://schemas.microsoft.com/office/drawing/2014/main" id="{82361917-581A-4FD8-A2B1-59E7A927E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54209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8" name="Oval 37">
            <a:extLst>
              <a:ext uri="{FF2B5EF4-FFF2-40B4-BE49-F238E27FC236}">
                <a16:creationId xmlns:a16="http://schemas.microsoft.com/office/drawing/2014/main" id="{1522728C-3BE2-4FB4-B624-8B293A196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9" name="Rectangle 32">
            <a:extLst>
              <a:ext uri="{FF2B5EF4-FFF2-40B4-BE49-F238E27FC236}">
                <a16:creationId xmlns:a16="http://schemas.microsoft.com/office/drawing/2014/main" id="{CE5CD67E-29EA-4258-8C50-2B8089E1B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285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0" name="Oval 33">
            <a:extLst>
              <a:ext uri="{FF2B5EF4-FFF2-40B4-BE49-F238E27FC236}">
                <a16:creationId xmlns:a16="http://schemas.microsoft.com/office/drawing/2014/main" id="{702F9808-9123-40FA-97D4-C25403BD3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756015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Oval 34">
            <a:extLst>
              <a:ext uri="{FF2B5EF4-FFF2-40B4-BE49-F238E27FC236}">
                <a16:creationId xmlns:a16="http://schemas.microsoft.com/office/drawing/2014/main" id="{2F555DF6-6283-4357-AA73-C8B29348D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" name="Oval 36">
            <a:extLst>
              <a:ext uri="{FF2B5EF4-FFF2-40B4-BE49-F238E27FC236}">
                <a16:creationId xmlns:a16="http://schemas.microsoft.com/office/drawing/2014/main" id="{851C98E9-8B93-4A40-BFD8-6374A3CF5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755817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" name="Oval 37">
            <a:extLst>
              <a:ext uri="{FF2B5EF4-FFF2-40B4-BE49-F238E27FC236}">
                <a16:creationId xmlns:a16="http://schemas.microsoft.com/office/drawing/2014/main" id="{E0DAD789-08D5-42D3-A308-349AFED56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" name="Rectangle 32">
            <a:extLst>
              <a:ext uri="{FF2B5EF4-FFF2-40B4-BE49-F238E27FC236}">
                <a16:creationId xmlns:a16="http://schemas.microsoft.com/office/drawing/2014/main" id="{ADF39F50-4BBA-4C49-BD29-14A91D944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668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5" name="Oval 33">
            <a:extLst>
              <a:ext uri="{FF2B5EF4-FFF2-40B4-BE49-F238E27FC236}">
                <a16:creationId xmlns:a16="http://schemas.microsoft.com/office/drawing/2014/main" id="{C220D947-5410-4C93-83E0-F94897F03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756015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" name="Oval 34">
            <a:extLst>
              <a:ext uri="{FF2B5EF4-FFF2-40B4-BE49-F238E27FC236}">
                <a16:creationId xmlns:a16="http://schemas.microsoft.com/office/drawing/2014/main" id="{16C27543-6E6E-40E5-ACEA-EADD44AEC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" name="Oval 36">
            <a:extLst>
              <a:ext uri="{FF2B5EF4-FFF2-40B4-BE49-F238E27FC236}">
                <a16:creationId xmlns:a16="http://schemas.microsoft.com/office/drawing/2014/main" id="{863BF5F2-ADBB-4534-9DCE-4650027B2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755817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" name="Oval 37">
            <a:extLst>
              <a:ext uri="{FF2B5EF4-FFF2-40B4-BE49-F238E27FC236}">
                <a16:creationId xmlns:a16="http://schemas.microsoft.com/office/drawing/2014/main" id="{BFB37B0A-D7F2-42FE-AAF2-BF5DF7769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93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2E92B39-16C6-41AA-A891-67B4F13B0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08" y="19101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6" name="Oval 33">
            <a:extLst>
              <a:ext uri="{FF2B5EF4-FFF2-40B4-BE49-F238E27FC236}">
                <a16:creationId xmlns:a16="http://schemas.microsoft.com/office/drawing/2014/main" id="{2108C954-BFB2-4A2F-97D1-119CBC5EC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377" y="26117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Oval 34">
            <a:extLst>
              <a:ext uri="{FF2B5EF4-FFF2-40B4-BE49-F238E27FC236}">
                <a16:creationId xmlns:a16="http://schemas.microsoft.com/office/drawing/2014/main" id="{DD4D9462-F466-4BE9-991A-3B10F1BC6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907" y="21323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Oval 36">
            <a:extLst>
              <a:ext uri="{FF2B5EF4-FFF2-40B4-BE49-F238E27FC236}">
                <a16:creationId xmlns:a16="http://schemas.microsoft.com/office/drawing/2014/main" id="{537F23B3-0718-4459-B379-4D8AFFFBA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907" y="26097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Oval 37">
            <a:extLst>
              <a:ext uri="{FF2B5EF4-FFF2-40B4-BE49-F238E27FC236}">
                <a16:creationId xmlns:a16="http://schemas.microsoft.com/office/drawing/2014/main" id="{0A65900A-F90A-4279-92EB-E26ECC642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377" y="21323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176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20</a:t>
            </a:r>
            <a:endParaRPr lang="en-GB" dirty="0">
              <a:solidFill>
                <a:srgbClr val="2F528F"/>
              </a:solidFill>
            </a:endParaRP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2E92B39-16C6-41AA-A891-67B4F13B0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08" y="19101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6" name="Oval 33">
            <a:extLst>
              <a:ext uri="{FF2B5EF4-FFF2-40B4-BE49-F238E27FC236}">
                <a16:creationId xmlns:a16="http://schemas.microsoft.com/office/drawing/2014/main" id="{2108C954-BFB2-4A2F-97D1-119CBC5EC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377" y="26117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Oval 34">
            <a:extLst>
              <a:ext uri="{FF2B5EF4-FFF2-40B4-BE49-F238E27FC236}">
                <a16:creationId xmlns:a16="http://schemas.microsoft.com/office/drawing/2014/main" id="{DD4D9462-F466-4BE9-991A-3B10F1BC6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907" y="21323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Oval 36">
            <a:extLst>
              <a:ext uri="{FF2B5EF4-FFF2-40B4-BE49-F238E27FC236}">
                <a16:creationId xmlns:a16="http://schemas.microsoft.com/office/drawing/2014/main" id="{537F23B3-0718-4459-B379-4D8AFFFBA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907" y="26097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Oval 37">
            <a:extLst>
              <a:ext uri="{FF2B5EF4-FFF2-40B4-BE49-F238E27FC236}">
                <a16:creationId xmlns:a16="http://schemas.microsoft.com/office/drawing/2014/main" id="{0A65900A-F90A-4279-92EB-E26ECC642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377" y="21323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91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635972" y="948443"/>
            <a:ext cx="6591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8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23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722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6615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16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934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74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6615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12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958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Rectangle 32">
            <a:extLst>
              <a:ext uri="{FF2B5EF4-FFF2-40B4-BE49-F238E27FC236}">
                <a16:creationId xmlns:a16="http://schemas.microsoft.com/office/drawing/2014/main" id="{9AE06860-A116-436F-AEE6-3BBAEBA82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1" name="Oval 33">
            <a:extLst>
              <a:ext uri="{FF2B5EF4-FFF2-40B4-BE49-F238E27FC236}">
                <a16:creationId xmlns:a16="http://schemas.microsoft.com/office/drawing/2014/main" id="{FB20EB89-A988-4CAE-980B-796E6964E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5792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Oval 34">
            <a:extLst>
              <a:ext uri="{FF2B5EF4-FFF2-40B4-BE49-F238E27FC236}">
                <a16:creationId xmlns:a16="http://schemas.microsoft.com/office/drawing/2014/main" id="{E73D4FC5-B5CF-4F2A-A995-A0E3C2DE4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Oval 36">
            <a:extLst>
              <a:ext uri="{FF2B5EF4-FFF2-40B4-BE49-F238E27FC236}">
                <a16:creationId xmlns:a16="http://schemas.microsoft.com/office/drawing/2014/main" id="{C3522021-E0EB-4A7D-8F7F-B86667FD5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579017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Oval 37">
            <a:extLst>
              <a:ext uri="{FF2B5EF4-FFF2-40B4-BE49-F238E27FC236}">
                <a16:creationId xmlns:a16="http://schemas.microsoft.com/office/drawing/2014/main" id="{AAD9F765-D888-4542-964C-BFC2E20DA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43E6C01C-5A78-4DC2-A08A-373618D72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6" name="Oval 33">
            <a:extLst>
              <a:ext uri="{FF2B5EF4-FFF2-40B4-BE49-F238E27FC236}">
                <a16:creationId xmlns:a16="http://schemas.microsoft.com/office/drawing/2014/main" id="{95B85C62-FC1D-4DAF-855B-C8E32BDA5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5792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Oval 34">
            <a:extLst>
              <a:ext uri="{FF2B5EF4-FFF2-40B4-BE49-F238E27FC236}">
                <a16:creationId xmlns:a16="http://schemas.microsoft.com/office/drawing/2014/main" id="{391D151F-8809-4CCF-954F-1AA545CB3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Oval 36">
            <a:extLst>
              <a:ext uri="{FF2B5EF4-FFF2-40B4-BE49-F238E27FC236}">
                <a16:creationId xmlns:a16="http://schemas.microsoft.com/office/drawing/2014/main" id="{8950576B-C829-4F68-B4CA-93594B9E4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579017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Oval 37">
            <a:extLst>
              <a:ext uri="{FF2B5EF4-FFF2-40B4-BE49-F238E27FC236}">
                <a16:creationId xmlns:a16="http://schemas.microsoft.com/office/drawing/2014/main" id="{31F0B3BD-34F9-4B9C-9BAC-DD0C310CB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44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24</a:t>
            </a:r>
            <a:endParaRPr lang="en-GB" dirty="0">
              <a:solidFill>
                <a:srgbClr val="2F528F"/>
              </a:solidFill>
            </a:endParaRPr>
          </a:p>
        </p:txBody>
      </p:sp>
      <p:sp>
        <p:nvSpPr>
          <p:cNvPr id="30" name="Rectangle 32">
            <a:extLst>
              <a:ext uri="{FF2B5EF4-FFF2-40B4-BE49-F238E27FC236}">
                <a16:creationId xmlns:a16="http://schemas.microsoft.com/office/drawing/2014/main" id="{9AE06860-A116-436F-AEE6-3BBAEBA82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1" name="Oval 33">
            <a:extLst>
              <a:ext uri="{FF2B5EF4-FFF2-40B4-BE49-F238E27FC236}">
                <a16:creationId xmlns:a16="http://schemas.microsoft.com/office/drawing/2014/main" id="{FB20EB89-A988-4CAE-980B-796E6964E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5792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Oval 34">
            <a:extLst>
              <a:ext uri="{FF2B5EF4-FFF2-40B4-BE49-F238E27FC236}">
                <a16:creationId xmlns:a16="http://schemas.microsoft.com/office/drawing/2014/main" id="{E73D4FC5-B5CF-4F2A-A995-A0E3C2DE4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Oval 36">
            <a:extLst>
              <a:ext uri="{FF2B5EF4-FFF2-40B4-BE49-F238E27FC236}">
                <a16:creationId xmlns:a16="http://schemas.microsoft.com/office/drawing/2014/main" id="{C3522021-E0EB-4A7D-8F7F-B86667FD5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579017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Oval 37">
            <a:extLst>
              <a:ext uri="{FF2B5EF4-FFF2-40B4-BE49-F238E27FC236}">
                <a16:creationId xmlns:a16="http://schemas.microsoft.com/office/drawing/2014/main" id="{AAD9F765-D888-4542-964C-BFC2E20DA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43E6C01C-5A78-4DC2-A08A-373618D72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6" name="Oval 33">
            <a:extLst>
              <a:ext uri="{FF2B5EF4-FFF2-40B4-BE49-F238E27FC236}">
                <a16:creationId xmlns:a16="http://schemas.microsoft.com/office/drawing/2014/main" id="{95B85C62-FC1D-4DAF-855B-C8E32BDA5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5792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Oval 34">
            <a:extLst>
              <a:ext uri="{FF2B5EF4-FFF2-40B4-BE49-F238E27FC236}">
                <a16:creationId xmlns:a16="http://schemas.microsoft.com/office/drawing/2014/main" id="{391D151F-8809-4CCF-954F-1AA545CB3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Oval 36">
            <a:extLst>
              <a:ext uri="{FF2B5EF4-FFF2-40B4-BE49-F238E27FC236}">
                <a16:creationId xmlns:a16="http://schemas.microsoft.com/office/drawing/2014/main" id="{8950576B-C829-4F68-B4CA-93594B9E4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579017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Oval 37">
            <a:extLst>
              <a:ext uri="{FF2B5EF4-FFF2-40B4-BE49-F238E27FC236}">
                <a16:creationId xmlns:a16="http://schemas.microsoft.com/office/drawing/2014/main" id="{31F0B3BD-34F9-4B9C-9BAC-DD0C310CB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670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Rectangle 32">
            <a:extLst>
              <a:ext uri="{FF2B5EF4-FFF2-40B4-BE49-F238E27FC236}">
                <a16:creationId xmlns:a16="http://schemas.microsoft.com/office/drawing/2014/main" id="{9AE06860-A116-436F-AEE6-3BBAEBA82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1" name="Oval 33">
            <a:extLst>
              <a:ext uri="{FF2B5EF4-FFF2-40B4-BE49-F238E27FC236}">
                <a16:creationId xmlns:a16="http://schemas.microsoft.com/office/drawing/2014/main" id="{FB20EB89-A988-4CAE-980B-796E6964E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5792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Oval 34">
            <a:extLst>
              <a:ext uri="{FF2B5EF4-FFF2-40B4-BE49-F238E27FC236}">
                <a16:creationId xmlns:a16="http://schemas.microsoft.com/office/drawing/2014/main" id="{E73D4FC5-B5CF-4F2A-A995-A0E3C2DE4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Oval 36">
            <a:extLst>
              <a:ext uri="{FF2B5EF4-FFF2-40B4-BE49-F238E27FC236}">
                <a16:creationId xmlns:a16="http://schemas.microsoft.com/office/drawing/2014/main" id="{C3522021-E0EB-4A7D-8F7F-B86667FD5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579017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Oval 37">
            <a:extLst>
              <a:ext uri="{FF2B5EF4-FFF2-40B4-BE49-F238E27FC236}">
                <a16:creationId xmlns:a16="http://schemas.microsoft.com/office/drawing/2014/main" id="{AAD9F765-D888-4542-964C-BFC2E20DA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43E6C01C-5A78-4DC2-A08A-373618D72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6" name="Oval 33">
            <a:extLst>
              <a:ext uri="{FF2B5EF4-FFF2-40B4-BE49-F238E27FC236}">
                <a16:creationId xmlns:a16="http://schemas.microsoft.com/office/drawing/2014/main" id="{95B85C62-FC1D-4DAF-855B-C8E32BDA5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5792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Oval 34">
            <a:extLst>
              <a:ext uri="{FF2B5EF4-FFF2-40B4-BE49-F238E27FC236}">
                <a16:creationId xmlns:a16="http://schemas.microsoft.com/office/drawing/2014/main" id="{391D151F-8809-4CCF-954F-1AA545CB3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Oval 36">
            <a:extLst>
              <a:ext uri="{FF2B5EF4-FFF2-40B4-BE49-F238E27FC236}">
                <a16:creationId xmlns:a16="http://schemas.microsoft.com/office/drawing/2014/main" id="{8950576B-C829-4F68-B4CA-93594B9E4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579017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Oval 37">
            <a:extLst>
              <a:ext uri="{FF2B5EF4-FFF2-40B4-BE49-F238E27FC236}">
                <a16:creationId xmlns:a16="http://schemas.microsoft.com/office/drawing/2014/main" id="{31F0B3BD-34F9-4B9C-9BAC-DD0C310CB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Rectangle 32">
            <a:extLst>
              <a:ext uri="{FF2B5EF4-FFF2-40B4-BE49-F238E27FC236}">
                <a16:creationId xmlns:a16="http://schemas.microsoft.com/office/drawing/2014/main" id="{79CE9147-942B-4E52-9C70-5C790B992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7206949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2" name="Oval 33">
            <a:extLst>
              <a:ext uri="{FF2B5EF4-FFF2-40B4-BE49-F238E27FC236}">
                <a16:creationId xmlns:a16="http://schemas.microsoft.com/office/drawing/2014/main" id="{3F317F7B-36FE-4700-BAC2-A0EC6D637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790851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Oval 34">
            <a:extLst>
              <a:ext uri="{FF2B5EF4-FFF2-40B4-BE49-F238E27FC236}">
                <a16:creationId xmlns:a16="http://schemas.microsoft.com/office/drawing/2014/main" id="{A3FFD989-7FF1-4450-8BF3-BF89C1583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742909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Oval 36">
            <a:extLst>
              <a:ext uri="{FF2B5EF4-FFF2-40B4-BE49-F238E27FC236}">
                <a16:creationId xmlns:a16="http://schemas.microsoft.com/office/drawing/2014/main" id="{44A97974-3B0A-496C-9D46-927F498C8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790653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Oval 37">
            <a:extLst>
              <a:ext uri="{FF2B5EF4-FFF2-40B4-BE49-F238E27FC236}">
                <a16:creationId xmlns:a16="http://schemas.microsoft.com/office/drawing/2014/main" id="{EEC27AA3-D270-4FF3-8B5F-C025E623B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742909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371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7608</TotalTime>
  <Words>99</Words>
  <Application>Microsoft Office PowerPoint</Application>
  <PresentationFormat>Custom</PresentationFormat>
  <Paragraphs>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Matthew Bushell</cp:lastModifiedBy>
  <cp:revision>493</cp:revision>
  <dcterms:created xsi:type="dcterms:W3CDTF">2017-06-14T20:19:49Z</dcterms:created>
  <dcterms:modified xsi:type="dcterms:W3CDTF">2020-09-13T17:58:59Z</dcterms:modified>
</cp:coreProperties>
</file>