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07" r:id="rId2"/>
    <p:sldId id="386" r:id="rId3"/>
    <p:sldId id="390" r:id="rId4"/>
    <p:sldId id="393" r:id="rId5"/>
    <p:sldId id="399" r:id="rId6"/>
    <p:sldId id="394" r:id="rId7"/>
    <p:sldId id="400" r:id="rId8"/>
    <p:sldId id="395" r:id="rId9"/>
    <p:sldId id="401" r:id="rId10"/>
    <p:sldId id="391" r:id="rId11"/>
    <p:sldId id="402" r:id="rId12"/>
    <p:sldId id="392" r:id="rId13"/>
    <p:sldId id="403" r:id="rId14"/>
    <p:sldId id="396" r:id="rId15"/>
    <p:sldId id="404" r:id="rId16"/>
    <p:sldId id="397" r:id="rId17"/>
    <p:sldId id="405" r:id="rId18"/>
    <p:sldId id="398" r:id="rId19"/>
    <p:sldId id="406" r:id="rId20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8F"/>
    <a:srgbClr val="6E9AF4"/>
    <a:srgbClr val="C00000"/>
    <a:srgbClr val="54A4DC"/>
    <a:srgbClr val="3B9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1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70" y="84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0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9" name="Group 31">
            <a:extLst>
              <a:ext uri="{FF2B5EF4-FFF2-40B4-BE49-F238E27FC236}">
                <a16:creationId xmlns:a16="http://schemas.microsoft.com/office/drawing/2014/main" id="{9DF6D0C6-89F5-4288-BE0D-A0908BDD1F51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35">
              <a:extLst>
                <a:ext uri="{FF2B5EF4-FFF2-40B4-BE49-F238E27FC236}">
                  <a16:creationId xmlns:a16="http://schemas.microsoft.com/office/drawing/2014/main" id="{F4CD8909-3BC9-400B-923B-ABDEBC2D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1" name="Group 31">
            <a:extLst>
              <a:ext uri="{FF2B5EF4-FFF2-40B4-BE49-F238E27FC236}">
                <a16:creationId xmlns:a16="http://schemas.microsoft.com/office/drawing/2014/main" id="{24D404B1-C5BE-4A01-9641-88C23E21E4D8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971921"/>
            <a:ext cx="1091309" cy="1073161"/>
            <a:chOff x="111440391" y="109780186"/>
            <a:chExt cx="396000" cy="414742"/>
          </a:xfrm>
        </p:grpSpPr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35">
              <a:extLst>
                <a:ext uri="{FF2B5EF4-FFF2-40B4-BE49-F238E27FC236}">
                  <a16:creationId xmlns:a16="http://schemas.microsoft.com/office/drawing/2014/main" id="{B9FB374D-D66F-4EFD-9C7F-0C5E58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2" name="Group 31">
            <a:extLst>
              <a:ext uri="{FF2B5EF4-FFF2-40B4-BE49-F238E27FC236}">
                <a16:creationId xmlns:a16="http://schemas.microsoft.com/office/drawing/2014/main" id="{FF08801C-9F7D-4531-BFF0-9EC86064FF97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3109133"/>
            <a:ext cx="1091309" cy="1073161"/>
            <a:chOff x="111440391" y="109780186"/>
            <a:chExt cx="396000" cy="414742"/>
          </a:xfrm>
        </p:grpSpPr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1" name="Oval 33">
              <a:extLst>
                <a:ext uri="{FF2B5EF4-FFF2-40B4-BE49-F238E27FC236}">
                  <a16:creationId xmlns:a16="http://schemas.microsoft.com/office/drawing/2014/main" id="{DA931A08-2A91-46AF-85FA-E71EF674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Oval 34">
              <a:extLst>
                <a:ext uri="{FF2B5EF4-FFF2-40B4-BE49-F238E27FC236}">
                  <a16:creationId xmlns:a16="http://schemas.microsoft.com/office/drawing/2014/main" id="{85DC8CE1-9C29-4EB2-91F1-2F140E25E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Oval 35">
              <a:extLst>
                <a:ext uri="{FF2B5EF4-FFF2-40B4-BE49-F238E27FC236}">
                  <a16:creationId xmlns:a16="http://schemas.microsoft.com/office/drawing/2014/main" id="{06E2188D-3F00-4D42-B73B-D74120991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121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9" name="Group 31">
            <a:extLst>
              <a:ext uri="{FF2B5EF4-FFF2-40B4-BE49-F238E27FC236}">
                <a16:creationId xmlns:a16="http://schemas.microsoft.com/office/drawing/2014/main" id="{9DF6D0C6-89F5-4288-BE0D-A0908BDD1F51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35">
              <a:extLst>
                <a:ext uri="{FF2B5EF4-FFF2-40B4-BE49-F238E27FC236}">
                  <a16:creationId xmlns:a16="http://schemas.microsoft.com/office/drawing/2014/main" id="{F4CD8909-3BC9-400B-923B-ABDEBC2D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1" name="Group 31">
            <a:extLst>
              <a:ext uri="{FF2B5EF4-FFF2-40B4-BE49-F238E27FC236}">
                <a16:creationId xmlns:a16="http://schemas.microsoft.com/office/drawing/2014/main" id="{24D404B1-C5BE-4A01-9641-88C23E21E4D8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971921"/>
            <a:ext cx="1091309" cy="1073161"/>
            <a:chOff x="111440391" y="109780186"/>
            <a:chExt cx="396000" cy="414742"/>
          </a:xfrm>
        </p:grpSpPr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35">
              <a:extLst>
                <a:ext uri="{FF2B5EF4-FFF2-40B4-BE49-F238E27FC236}">
                  <a16:creationId xmlns:a16="http://schemas.microsoft.com/office/drawing/2014/main" id="{B9FB374D-D66F-4EFD-9C7F-0C5E58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2" name="Group 31">
            <a:extLst>
              <a:ext uri="{FF2B5EF4-FFF2-40B4-BE49-F238E27FC236}">
                <a16:creationId xmlns:a16="http://schemas.microsoft.com/office/drawing/2014/main" id="{FF08801C-9F7D-4531-BFF0-9EC86064FF97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3109133"/>
            <a:ext cx="1091309" cy="1073161"/>
            <a:chOff x="111440391" y="109780186"/>
            <a:chExt cx="396000" cy="414742"/>
          </a:xfrm>
        </p:grpSpPr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1" name="Oval 33">
              <a:extLst>
                <a:ext uri="{FF2B5EF4-FFF2-40B4-BE49-F238E27FC236}">
                  <a16:creationId xmlns:a16="http://schemas.microsoft.com/office/drawing/2014/main" id="{DA931A08-2A91-46AF-85FA-E71EF674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Oval 34">
              <a:extLst>
                <a:ext uri="{FF2B5EF4-FFF2-40B4-BE49-F238E27FC236}">
                  <a16:creationId xmlns:a16="http://schemas.microsoft.com/office/drawing/2014/main" id="{85DC8CE1-9C29-4EB2-91F1-2F140E25E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Oval 35">
              <a:extLst>
                <a:ext uri="{FF2B5EF4-FFF2-40B4-BE49-F238E27FC236}">
                  <a16:creationId xmlns:a16="http://schemas.microsoft.com/office/drawing/2014/main" id="{06E2188D-3F00-4D42-B73B-D74120991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5116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12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6CDEF4A3-7C01-4F9F-B3F5-FE2CF4996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0" name="Oval 33">
            <a:extLst>
              <a:ext uri="{FF2B5EF4-FFF2-40B4-BE49-F238E27FC236}">
                <a16:creationId xmlns:a16="http://schemas.microsoft.com/office/drawing/2014/main" id="{63E2160F-A547-4848-B00A-4E2A26441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Oval 34">
            <a:extLst>
              <a:ext uri="{FF2B5EF4-FFF2-40B4-BE49-F238E27FC236}">
                <a16:creationId xmlns:a16="http://schemas.microsoft.com/office/drawing/2014/main" id="{13225296-1AE4-4601-A5FD-53F6D4D28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Oval 35">
            <a:extLst>
              <a:ext uri="{FF2B5EF4-FFF2-40B4-BE49-F238E27FC236}">
                <a16:creationId xmlns:a16="http://schemas.microsoft.com/office/drawing/2014/main" id="{8B36A230-0544-4985-BDA7-0EC6CF795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Rectangle 32">
            <a:extLst>
              <a:ext uri="{FF2B5EF4-FFF2-40B4-BE49-F238E27FC236}">
                <a16:creationId xmlns:a16="http://schemas.microsoft.com/office/drawing/2014/main" id="{4AD13808-C9A9-4A56-9C70-8F7915ECA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7" name="Oval 33">
            <a:extLst>
              <a:ext uri="{FF2B5EF4-FFF2-40B4-BE49-F238E27FC236}">
                <a16:creationId xmlns:a16="http://schemas.microsoft.com/office/drawing/2014/main" id="{96E58D36-F57E-49EA-8AD8-C60790A9F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Oval 34">
            <a:extLst>
              <a:ext uri="{FF2B5EF4-FFF2-40B4-BE49-F238E27FC236}">
                <a16:creationId xmlns:a16="http://schemas.microsoft.com/office/drawing/2014/main" id="{80C08313-A9C1-4F08-B309-9FA8CEEE1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Oval 35">
            <a:extLst>
              <a:ext uri="{FF2B5EF4-FFF2-40B4-BE49-F238E27FC236}">
                <a16:creationId xmlns:a16="http://schemas.microsoft.com/office/drawing/2014/main" id="{D9CAAA46-DB92-4F5E-853B-4AF5943E4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Rectangle 32">
            <a:extLst>
              <a:ext uri="{FF2B5EF4-FFF2-40B4-BE49-F238E27FC236}">
                <a16:creationId xmlns:a16="http://schemas.microsoft.com/office/drawing/2014/main" id="{1984A946-5962-4E1D-A1D5-E39FECD2B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4" name="Oval 33">
            <a:extLst>
              <a:ext uri="{FF2B5EF4-FFF2-40B4-BE49-F238E27FC236}">
                <a16:creationId xmlns:a16="http://schemas.microsoft.com/office/drawing/2014/main" id="{C3FAE670-A465-4316-8455-9EB315FAF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Oval 34">
            <a:extLst>
              <a:ext uri="{FF2B5EF4-FFF2-40B4-BE49-F238E27FC236}">
                <a16:creationId xmlns:a16="http://schemas.microsoft.com/office/drawing/2014/main" id="{FC1359A3-E686-4A1A-991B-BD776F20B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Oval 35">
            <a:extLst>
              <a:ext uri="{FF2B5EF4-FFF2-40B4-BE49-F238E27FC236}">
                <a16:creationId xmlns:a16="http://schemas.microsoft.com/office/drawing/2014/main" id="{E038593C-5C9B-4CFF-BFED-187F6E34C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Rectangle 32">
            <a:extLst>
              <a:ext uri="{FF2B5EF4-FFF2-40B4-BE49-F238E27FC236}">
                <a16:creationId xmlns:a16="http://schemas.microsoft.com/office/drawing/2014/main" id="{022BF0CE-13FF-4A25-83F8-5C36A63EE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1" name="Oval 33">
            <a:extLst>
              <a:ext uri="{FF2B5EF4-FFF2-40B4-BE49-F238E27FC236}">
                <a16:creationId xmlns:a16="http://schemas.microsoft.com/office/drawing/2014/main" id="{D9B00EB3-AEA3-4B0B-8E98-D8DDA99CA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Oval 34">
            <a:extLst>
              <a:ext uri="{FF2B5EF4-FFF2-40B4-BE49-F238E27FC236}">
                <a16:creationId xmlns:a16="http://schemas.microsoft.com/office/drawing/2014/main" id="{72FFBD6A-E28B-4AD6-9D7D-BB3AE9244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Oval 35">
            <a:extLst>
              <a:ext uri="{FF2B5EF4-FFF2-40B4-BE49-F238E27FC236}">
                <a16:creationId xmlns:a16="http://schemas.microsoft.com/office/drawing/2014/main" id="{DB5A7ECC-EB63-4216-942E-CD070C52F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94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24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6CDEF4A3-7C01-4F9F-B3F5-FE2CF4996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0" name="Oval 33">
            <a:extLst>
              <a:ext uri="{FF2B5EF4-FFF2-40B4-BE49-F238E27FC236}">
                <a16:creationId xmlns:a16="http://schemas.microsoft.com/office/drawing/2014/main" id="{63E2160F-A547-4848-B00A-4E2A26441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Oval 34">
            <a:extLst>
              <a:ext uri="{FF2B5EF4-FFF2-40B4-BE49-F238E27FC236}">
                <a16:creationId xmlns:a16="http://schemas.microsoft.com/office/drawing/2014/main" id="{13225296-1AE4-4601-A5FD-53F6D4D28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Oval 35">
            <a:extLst>
              <a:ext uri="{FF2B5EF4-FFF2-40B4-BE49-F238E27FC236}">
                <a16:creationId xmlns:a16="http://schemas.microsoft.com/office/drawing/2014/main" id="{8B36A230-0544-4985-BDA7-0EC6CF795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Rectangle 32">
            <a:extLst>
              <a:ext uri="{FF2B5EF4-FFF2-40B4-BE49-F238E27FC236}">
                <a16:creationId xmlns:a16="http://schemas.microsoft.com/office/drawing/2014/main" id="{4AD13808-C9A9-4A56-9C70-8F7915ECA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7" name="Oval 33">
            <a:extLst>
              <a:ext uri="{FF2B5EF4-FFF2-40B4-BE49-F238E27FC236}">
                <a16:creationId xmlns:a16="http://schemas.microsoft.com/office/drawing/2014/main" id="{96E58D36-F57E-49EA-8AD8-C60790A9F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Oval 34">
            <a:extLst>
              <a:ext uri="{FF2B5EF4-FFF2-40B4-BE49-F238E27FC236}">
                <a16:creationId xmlns:a16="http://schemas.microsoft.com/office/drawing/2014/main" id="{80C08313-A9C1-4F08-B309-9FA8CEEE1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Oval 35">
            <a:extLst>
              <a:ext uri="{FF2B5EF4-FFF2-40B4-BE49-F238E27FC236}">
                <a16:creationId xmlns:a16="http://schemas.microsoft.com/office/drawing/2014/main" id="{D9CAAA46-DB92-4F5E-853B-4AF5943E4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Rectangle 32">
            <a:extLst>
              <a:ext uri="{FF2B5EF4-FFF2-40B4-BE49-F238E27FC236}">
                <a16:creationId xmlns:a16="http://schemas.microsoft.com/office/drawing/2014/main" id="{1984A946-5962-4E1D-A1D5-E39FECD2B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4" name="Oval 33">
            <a:extLst>
              <a:ext uri="{FF2B5EF4-FFF2-40B4-BE49-F238E27FC236}">
                <a16:creationId xmlns:a16="http://schemas.microsoft.com/office/drawing/2014/main" id="{C3FAE670-A465-4316-8455-9EB315FAF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Oval 34">
            <a:extLst>
              <a:ext uri="{FF2B5EF4-FFF2-40B4-BE49-F238E27FC236}">
                <a16:creationId xmlns:a16="http://schemas.microsoft.com/office/drawing/2014/main" id="{FC1359A3-E686-4A1A-991B-BD776F20B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Oval 35">
            <a:extLst>
              <a:ext uri="{FF2B5EF4-FFF2-40B4-BE49-F238E27FC236}">
                <a16:creationId xmlns:a16="http://schemas.microsoft.com/office/drawing/2014/main" id="{E038593C-5C9B-4CFF-BFED-187F6E34C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Rectangle 32">
            <a:extLst>
              <a:ext uri="{FF2B5EF4-FFF2-40B4-BE49-F238E27FC236}">
                <a16:creationId xmlns:a16="http://schemas.microsoft.com/office/drawing/2014/main" id="{022BF0CE-13FF-4A25-83F8-5C36A63EE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1" name="Oval 33">
            <a:extLst>
              <a:ext uri="{FF2B5EF4-FFF2-40B4-BE49-F238E27FC236}">
                <a16:creationId xmlns:a16="http://schemas.microsoft.com/office/drawing/2014/main" id="{D9B00EB3-AEA3-4B0B-8E98-D8DDA99CA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Oval 34">
            <a:extLst>
              <a:ext uri="{FF2B5EF4-FFF2-40B4-BE49-F238E27FC236}">
                <a16:creationId xmlns:a16="http://schemas.microsoft.com/office/drawing/2014/main" id="{72FFBD6A-E28B-4AD6-9D7D-BB3AE9244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Oval 35">
            <a:extLst>
              <a:ext uri="{FF2B5EF4-FFF2-40B4-BE49-F238E27FC236}">
                <a16:creationId xmlns:a16="http://schemas.microsoft.com/office/drawing/2014/main" id="{DB5A7ECC-EB63-4216-942E-CD070C52F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63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Rectangle 32">
            <a:extLst>
              <a:ext uri="{FF2B5EF4-FFF2-40B4-BE49-F238E27FC236}">
                <a16:creationId xmlns:a16="http://schemas.microsoft.com/office/drawing/2014/main" id="{64AB4881-296C-4451-BD50-AA3D503A2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20450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3" name="Oval 33">
            <a:extLst>
              <a:ext uri="{FF2B5EF4-FFF2-40B4-BE49-F238E27FC236}">
                <a16:creationId xmlns:a16="http://schemas.microsoft.com/office/drawing/2014/main" id="{C402FABB-5195-4F5C-B2E8-717B32AC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397" y="27766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Oval 34">
            <a:extLst>
              <a:ext uri="{FF2B5EF4-FFF2-40B4-BE49-F238E27FC236}">
                <a16:creationId xmlns:a16="http://schemas.microsoft.com/office/drawing/2014/main" id="{810F20C8-04AF-4F67-AF69-252054882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887" y="22372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" name="Oval 35">
            <a:extLst>
              <a:ext uri="{FF2B5EF4-FFF2-40B4-BE49-F238E27FC236}">
                <a16:creationId xmlns:a16="http://schemas.microsoft.com/office/drawing/2014/main" id="{EDFACD65-51FE-4C45-B324-555F75DBB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4754" y="25028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0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Rectangle 32">
            <a:extLst>
              <a:ext uri="{FF2B5EF4-FFF2-40B4-BE49-F238E27FC236}">
                <a16:creationId xmlns:a16="http://schemas.microsoft.com/office/drawing/2014/main" id="{64AB4881-296C-4451-BD50-AA3D503A2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20450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3" name="Oval 33">
            <a:extLst>
              <a:ext uri="{FF2B5EF4-FFF2-40B4-BE49-F238E27FC236}">
                <a16:creationId xmlns:a16="http://schemas.microsoft.com/office/drawing/2014/main" id="{C402FABB-5195-4F5C-B2E8-717B32AC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397" y="27766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Oval 34">
            <a:extLst>
              <a:ext uri="{FF2B5EF4-FFF2-40B4-BE49-F238E27FC236}">
                <a16:creationId xmlns:a16="http://schemas.microsoft.com/office/drawing/2014/main" id="{810F20C8-04AF-4F67-AF69-252054882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887" y="22372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" name="Oval 35">
            <a:extLst>
              <a:ext uri="{FF2B5EF4-FFF2-40B4-BE49-F238E27FC236}">
                <a16:creationId xmlns:a16="http://schemas.microsoft.com/office/drawing/2014/main" id="{EDFACD65-51FE-4C45-B324-555F75DBB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4754" y="25028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5116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15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72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Rectangle 32">
            <a:extLst>
              <a:ext uri="{FF2B5EF4-FFF2-40B4-BE49-F238E27FC236}">
                <a16:creationId xmlns:a16="http://schemas.microsoft.com/office/drawing/2014/main" id="{64AB4881-296C-4451-BD50-AA3D503A2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20450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3" name="Oval 33">
            <a:extLst>
              <a:ext uri="{FF2B5EF4-FFF2-40B4-BE49-F238E27FC236}">
                <a16:creationId xmlns:a16="http://schemas.microsoft.com/office/drawing/2014/main" id="{C402FABB-5195-4F5C-B2E8-717B32AC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397" y="27766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Oval 34">
            <a:extLst>
              <a:ext uri="{FF2B5EF4-FFF2-40B4-BE49-F238E27FC236}">
                <a16:creationId xmlns:a16="http://schemas.microsoft.com/office/drawing/2014/main" id="{810F20C8-04AF-4F67-AF69-252054882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887" y="22372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" name="Oval 35">
            <a:extLst>
              <a:ext uri="{FF2B5EF4-FFF2-40B4-BE49-F238E27FC236}">
                <a16:creationId xmlns:a16="http://schemas.microsoft.com/office/drawing/2014/main" id="{EDFACD65-51FE-4C45-B324-555F75DBB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4754" y="25028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4" name="Rectangle 32">
            <a:extLst>
              <a:ext uri="{FF2B5EF4-FFF2-40B4-BE49-F238E27FC236}">
                <a16:creationId xmlns:a16="http://schemas.microsoft.com/office/drawing/2014/main" id="{36425317-7ADD-43B2-A2C7-058DD4B50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25" name="Oval 33">
            <a:extLst>
              <a:ext uri="{FF2B5EF4-FFF2-40B4-BE49-F238E27FC236}">
                <a16:creationId xmlns:a16="http://schemas.microsoft.com/office/drawing/2014/main" id="{AC0C1C65-3E2D-4688-9EB3-24F5B96CA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6" name="Oval 34">
            <a:extLst>
              <a:ext uri="{FF2B5EF4-FFF2-40B4-BE49-F238E27FC236}">
                <a16:creationId xmlns:a16="http://schemas.microsoft.com/office/drawing/2014/main" id="{65641EA1-2BA3-4334-ABC4-4A84890B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7" name="Oval 35">
            <a:extLst>
              <a:ext uri="{FF2B5EF4-FFF2-40B4-BE49-F238E27FC236}">
                <a16:creationId xmlns:a16="http://schemas.microsoft.com/office/drawing/2014/main" id="{23FB93A2-A04C-4874-AE46-47AF9D46E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8" name="Rectangle 32">
            <a:extLst>
              <a:ext uri="{FF2B5EF4-FFF2-40B4-BE49-F238E27FC236}">
                <a16:creationId xmlns:a16="http://schemas.microsoft.com/office/drawing/2014/main" id="{81B9E34F-707C-45F2-9FF8-1EFB3FB8C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7982" y="592944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9" name="Oval 33">
            <a:extLst>
              <a:ext uri="{FF2B5EF4-FFF2-40B4-BE49-F238E27FC236}">
                <a16:creationId xmlns:a16="http://schemas.microsoft.com/office/drawing/2014/main" id="{04832462-0716-44D3-8623-652827515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5471" y="66609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0" name="Oval 34">
            <a:extLst>
              <a:ext uri="{FF2B5EF4-FFF2-40B4-BE49-F238E27FC236}">
                <a16:creationId xmlns:a16="http://schemas.microsoft.com/office/drawing/2014/main" id="{5295F7C8-1AF8-467F-A2C5-BA1775270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8961" y="612160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1" name="Oval 35">
            <a:extLst>
              <a:ext uri="{FF2B5EF4-FFF2-40B4-BE49-F238E27FC236}">
                <a16:creationId xmlns:a16="http://schemas.microsoft.com/office/drawing/2014/main" id="{583652D3-B4B8-4F2C-A9FD-CF579EC9B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4828" y="63872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" name="Rectangle 32">
            <a:extLst>
              <a:ext uri="{FF2B5EF4-FFF2-40B4-BE49-F238E27FC236}">
                <a16:creationId xmlns:a16="http://schemas.microsoft.com/office/drawing/2014/main" id="{6717F066-D49B-4D1F-A062-CBECEEE2B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3" name="Oval 33">
            <a:extLst>
              <a:ext uri="{FF2B5EF4-FFF2-40B4-BE49-F238E27FC236}">
                <a16:creationId xmlns:a16="http://schemas.microsoft.com/office/drawing/2014/main" id="{399D1FC7-8E48-4B8D-8080-37F129ABF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" name="Oval 34">
            <a:extLst>
              <a:ext uri="{FF2B5EF4-FFF2-40B4-BE49-F238E27FC236}">
                <a16:creationId xmlns:a16="http://schemas.microsoft.com/office/drawing/2014/main" id="{B324516A-DA7A-42A6-8CEB-1892FB3AC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" name="Oval 35">
            <a:extLst>
              <a:ext uri="{FF2B5EF4-FFF2-40B4-BE49-F238E27FC236}">
                <a16:creationId xmlns:a16="http://schemas.microsoft.com/office/drawing/2014/main" id="{3E2C39CA-8FA1-424C-AD9E-E38DB1E54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" name="Rectangle 32">
            <a:extLst>
              <a:ext uri="{FF2B5EF4-FFF2-40B4-BE49-F238E27FC236}">
                <a16:creationId xmlns:a16="http://schemas.microsoft.com/office/drawing/2014/main" id="{0C54F6CB-0804-4009-97BA-5FF8532F5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7" name="Oval 33">
            <a:extLst>
              <a:ext uri="{FF2B5EF4-FFF2-40B4-BE49-F238E27FC236}">
                <a16:creationId xmlns:a16="http://schemas.microsoft.com/office/drawing/2014/main" id="{249C5B18-0B3A-4331-8143-4CCC6CF5A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" name="Oval 34">
            <a:extLst>
              <a:ext uri="{FF2B5EF4-FFF2-40B4-BE49-F238E27FC236}">
                <a16:creationId xmlns:a16="http://schemas.microsoft.com/office/drawing/2014/main" id="{7EF7D6F3-E408-410B-B03F-CE063ED14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" name="Oval 35">
            <a:extLst>
              <a:ext uri="{FF2B5EF4-FFF2-40B4-BE49-F238E27FC236}">
                <a16:creationId xmlns:a16="http://schemas.microsoft.com/office/drawing/2014/main" id="{7F9041E7-FEBE-4F36-A595-6F5E3BF33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0" name="Rectangle 32">
            <a:extLst>
              <a:ext uri="{FF2B5EF4-FFF2-40B4-BE49-F238E27FC236}">
                <a16:creationId xmlns:a16="http://schemas.microsoft.com/office/drawing/2014/main" id="{446FD44C-9416-4D7D-AE39-9C239A8F8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1" name="Oval 33">
            <a:extLst>
              <a:ext uri="{FF2B5EF4-FFF2-40B4-BE49-F238E27FC236}">
                <a16:creationId xmlns:a16="http://schemas.microsoft.com/office/drawing/2014/main" id="{04108442-C802-4A31-BA84-2EC5408A4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2" name="Oval 34">
            <a:extLst>
              <a:ext uri="{FF2B5EF4-FFF2-40B4-BE49-F238E27FC236}">
                <a16:creationId xmlns:a16="http://schemas.microsoft.com/office/drawing/2014/main" id="{533C3CD0-69AC-45F7-A2D5-CECCD277A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3" name="Oval 35">
            <a:extLst>
              <a:ext uri="{FF2B5EF4-FFF2-40B4-BE49-F238E27FC236}">
                <a16:creationId xmlns:a16="http://schemas.microsoft.com/office/drawing/2014/main" id="{7AC430B9-100D-4F1D-A0F1-945CC0CA1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91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Rectangle 32">
            <a:extLst>
              <a:ext uri="{FF2B5EF4-FFF2-40B4-BE49-F238E27FC236}">
                <a16:creationId xmlns:a16="http://schemas.microsoft.com/office/drawing/2014/main" id="{64AB4881-296C-4451-BD50-AA3D503A2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20450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3" name="Oval 33">
            <a:extLst>
              <a:ext uri="{FF2B5EF4-FFF2-40B4-BE49-F238E27FC236}">
                <a16:creationId xmlns:a16="http://schemas.microsoft.com/office/drawing/2014/main" id="{C402FABB-5195-4F5C-B2E8-717B32AC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397" y="27766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Oval 34">
            <a:extLst>
              <a:ext uri="{FF2B5EF4-FFF2-40B4-BE49-F238E27FC236}">
                <a16:creationId xmlns:a16="http://schemas.microsoft.com/office/drawing/2014/main" id="{810F20C8-04AF-4F67-AF69-252054882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887" y="22372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" name="Oval 35">
            <a:extLst>
              <a:ext uri="{FF2B5EF4-FFF2-40B4-BE49-F238E27FC236}">
                <a16:creationId xmlns:a16="http://schemas.microsoft.com/office/drawing/2014/main" id="{EDFACD65-51FE-4C45-B324-555F75DBB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4754" y="25028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4" name="Rectangle 32">
            <a:extLst>
              <a:ext uri="{FF2B5EF4-FFF2-40B4-BE49-F238E27FC236}">
                <a16:creationId xmlns:a16="http://schemas.microsoft.com/office/drawing/2014/main" id="{36425317-7ADD-43B2-A2C7-058DD4B50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25" name="Oval 33">
            <a:extLst>
              <a:ext uri="{FF2B5EF4-FFF2-40B4-BE49-F238E27FC236}">
                <a16:creationId xmlns:a16="http://schemas.microsoft.com/office/drawing/2014/main" id="{AC0C1C65-3E2D-4688-9EB3-24F5B96CA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6" name="Oval 34">
            <a:extLst>
              <a:ext uri="{FF2B5EF4-FFF2-40B4-BE49-F238E27FC236}">
                <a16:creationId xmlns:a16="http://schemas.microsoft.com/office/drawing/2014/main" id="{65641EA1-2BA3-4334-ABC4-4A84890B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7" name="Oval 35">
            <a:extLst>
              <a:ext uri="{FF2B5EF4-FFF2-40B4-BE49-F238E27FC236}">
                <a16:creationId xmlns:a16="http://schemas.microsoft.com/office/drawing/2014/main" id="{23FB93A2-A04C-4874-AE46-47AF9D46E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8" name="Rectangle 32">
            <a:extLst>
              <a:ext uri="{FF2B5EF4-FFF2-40B4-BE49-F238E27FC236}">
                <a16:creationId xmlns:a16="http://schemas.microsoft.com/office/drawing/2014/main" id="{81B9E34F-707C-45F2-9FF8-1EFB3FB8C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7982" y="592944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9" name="Oval 33">
            <a:extLst>
              <a:ext uri="{FF2B5EF4-FFF2-40B4-BE49-F238E27FC236}">
                <a16:creationId xmlns:a16="http://schemas.microsoft.com/office/drawing/2014/main" id="{04832462-0716-44D3-8623-652827515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5471" y="66609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0" name="Oval 34">
            <a:extLst>
              <a:ext uri="{FF2B5EF4-FFF2-40B4-BE49-F238E27FC236}">
                <a16:creationId xmlns:a16="http://schemas.microsoft.com/office/drawing/2014/main" id="{5295F7C8-1AF8-467F-A2C5-BA1775270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8961" y="612160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1" name="Oval 35">
            <a:extLst>
              <a:ext uri="{FF2B5EF4-FFF2-40B4-BE49-F238E27FC236}">
                <a16:creationId xmlns:a16="http://schemas.microsoft.com/office/drawing/2014/main" id="{583652D3-B4B8-4F2C-A9FD-CF579EC9B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4828" y="63872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" name="Rectangle 32">
            <a:extLst>
              <a:ext uri="{FF2B5EF4-FFF2-40B4-BE49-F238E27FC236}">
                <a16:creationId xmlns:a16="http://schemas.microsoft.com/office/drawing/2014/main" id="{6717F066-D49B-4D1F-A062-CBECEEE2B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3" name="Oval 33">
            <a:extLst>
              <a:ext uri="{FF2B5EF4-FFF2-40B4-BE49-F238E27FC236}">
                <a16:creationId xmlns:a16="http://schemas.microsoft.com/office/drawing/2014/main" id="{399D1FC7-8E48-4B8D-8080-37F129ABF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" name="Oval 34">
            <a:extLst>
              <a:ext uri="{FF2B5EF4-FFF2-40B4-BE49-F238E27FC236}">
                <a16:creationId xmlns:a16="http://schemas.microsoft.com/office/drawing/2014/main" id="{B324516A-DA7A-42A6-8CEB-1892FB3AC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" name="Oval 35">
            <a:extLst>
              <a:ext uri="{FF2B5EF4-FFF2-40B4-BE49-F238E27FC236}">
                <a16:creationId xmlns:a16="http://schemas.microsoft.com/office/drawing/2014/main" id="{3E2C39CA-8FA1-424C-AD9E-E38DB1E54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" name="Rectangle 32">
            <a:extLst>
              <a:ext uri="{FF2B5EF4-FFF2-40B4-BE49-F238E27FC236}">
                <a16:creationId xmlns:a16="http://schemas.microsoft.com/office/drawing/2014/main" id="{0C54F6CB-0804-4009-97BA-5FF8532F5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7" name="Oval 33">
            <a:extLst>
              <a:ext uri="{FF2B5EF4-FFF2-40B4-BE49-F238E27FC236}">
                <a16:creationId xmlns:a16="http://schemas.microsoft.com/office/drawing/2014/main" id="{249C5B18-0B3A-4331-8143-4CCC6CF5A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" name="Oval 34">
            <a:extLst>
              <a:ext uri="{FF2B5EF4-FFF2-40B4-BE49-F238E27FC236}">
                <a16:creationId xmlns:a16="http://schemas.microsoft.com/office/drawing/2014/main" id="{7EF7D6F3-E408-410B-B03F-CE063ED14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" name="Oval 35">
            <a:extLst>
              <a:ext uri="{FF2B5EF4-FFF2-40B4-BE49-F238E27FC236}">
                <a16:creationId xmlns:a16="http://schemas.microsoft.com/office/drawing/2014/main" id="{7F9041E7-FEBE-4F36-A595-6F5E3BF33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0" name="Rectangle 32">
            <a:extLst>
              <a:ext uri="{FF2B5EF4-FFF2-40B4-BE49-F238E27FC236}">
                <a16:creationId xmlns:a16="http://schemas.microsoft.com/office/drawing/2014/main" id="{446FD44C-9416-4D7D-AE39-9C239A8F8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1" name="Oval 33">
            <a:extLst>
              <a:ext uri="{FF2B5EF4-FFF2-40B4-BE49-F238E27FC236}">
                <a16:creationId xmlns:a16="http://schemas.microsoft.com/office/drawing/2014/main" id="{04108442-C802-4A31-BA84-2EC5408A4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2" name="Oval 34">
            <a:extLst>
              <a:ext uri="{FF2B5EF4-FFF2-40B4-BE49-F238E27FC236}">
                <a16:creationId xmlns:a16="http://schemas.microsoft.com/office/drawing/2014/main" id="{533C3CD0-69AC-45F7-A2D5-CECCD277A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3" name="Oval 35">
            <a:extLst>
              <a:ext uri="{FF2B5EF4-FFF2-40B4-BE49-F238E27FC236}">
                <a16:creationId xmlns:a16="http://schemas.microsoft.com/office/drawing/2014/main" id="{7AC430B9-100D-4F1D-A0F1-945CC0CA1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30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7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Rectangle 32">
            <a:extLst>
              <a:ext uri="{FF2B5EF4-FFF2-40B4-BE49-F238E27FC236}">
                <a16:creationId xmlns:a16="http://schemas.microsoft.com/office/drawing/2014/main" id="{64AB4881-296C-4451-BD50-AA3D503A2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20450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3" name="Oval 33">
            <a:extLst>
              <a:ext uri="{FF2B5EF4-FFF2-40B4-BE49-F238E27FC236}">
                <a16:creationId xmlns:a16="http://schemas.microsoft.com/office/drawing/2014/main" id="{C402FABB-5195-4F5C-B2E8-717B32AC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397" y="27766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Oval 34">
            <a:extLst>
              <a:ext uri="{FF2B5EF4-FFF2-40B4-BE49-F238E27FC236}">
                <a16:creationId xmlns:a16="http://schemas.microsoft.com/office/drawing/2014/main" id="{810F20C8-04AF-4F67-AF69-252054882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887" y="22372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" name="Oval 35">
            <a:extLst>
              <a:ext uri="{FF2B5EF4-FFF2-40B4-BE49-F238E27FC236}">
                <a16:creationId xmlns:a16="http://schemas.microsoft.com/office/drawing/2014/main" id="{EDFACD65-51FE-4C45-B324-555F75DBB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4754" y="25028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4" name="Rectangle 32">
            <a:extLst>
              <a:ext uri="{FF2B5EF4-FFF2-40B4-BE49-F238E27FC236}">
                <a16:creationId xmlns:a16="http://schemas.microsoft.com/office/drawing/2014/main" id="{36425317-7ADD-43B2-A2C7-058DD4B50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25" name="Oval 33">
            <a:extLst>
              <a:ext uri="{FF2B5EF4-FFF2-40B4-BE49-F238E27FC236}">
                <a16:creationId xmlns:a16="http://schemas.microsoft.com/office/drawing/2014/main" id="{AC0C1C65-3E2D-4688-9EB3-24F5B96CA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6" name="Oval 34">
            <a:extLst>
              <a:ext uri="{FF2B5EF4-FFF2-40B4-BE49-F238E27FC236}">
                <a16:creationId xmlns:a16="http://schemas.microsoft.com/office/drawing/2014/main" id="{65641EA1-2BA3-4334-ABC4-4A84890B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7" name="Oval 35">
            <a:extLst>
              <a:ext uri="{FF2B5EF4-FFF2-40B4-BE49-F238E27FC236}">
                <a16:creationId xmlns:a16="http://schemas.microsoft.com/office/drawing/2014/main" id="{23FB93A2-A04C-4874-AE46-47AF9D46E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" name="Rectangle 32">
            <a:extLst>
              <a:ext uri="{FF2B5EF4-FFF2-40B4-BE49-F238E27FC236}">
                <a16:creationId xmlns:a16="http://schemas.microsoft.com/office/drawing/2014/main" id="{6717F066-D49B-4D1F-A062-CBECEEE2B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3" name="Oval 33">
            <a:extLst>
              <a:ext uri="{FF2B5EF4-FFF2-40B4-BE49-F238E27FC236}">
                <a16:creationId xmlns:a16="http://schemas.microsoft.com/office/drawing/2014/main" id="{399D1FC7-8E48-4B8D-8080-37F129ABF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" name="Oval 34">
            <a:extLst>
              <a:ext uri="{FF2B5EF4-FFF2-40B4-BE49-F238E27FC236}">
                <a16:creationId xmlns:a16="http://schemas.microsoft.com/office/drawing/2014/main" id="{B324516A-DA7A-42A6-8CEB-1892FB3AC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" name="Oval 35">
            <a:extLst>
              <a:ext uri="{FF2B5EF4-FFF2-40B4-BE49-F238E27FC236}">
                <a16:creationId xmlns:a16="http://schemas.microsoft.com/office/drawing/2014/main" id="{3E2C39CA-8FA1-424C-AD9E-E38DB1E54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" name="Rectangle 32">
            <a:extLst>
              <a:ext uri="{FF2B5EF4-FFF2-40B4-BE49-F238E27FC236}">
                <a16:creationId xmlns:a16="http://schemas.microsoft.com/office/drawing/2014/main" id="{0C54F6CB-0804-4009-97BA-5FF8532F5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7" name="Oval 33">
            <a:extLst>
              <a:ext uri="{FF2B5EF4-FFF2-40B4-BE49-F238E27FC236}">
                <a16:creationId xmlns:a16="http://schemas.microsoft.com/office/drawing/2014/main" id="{249C5B18-0B3A-4331-8143-4CCC6CF5A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" name="Oval 34">
            <a:extLst>
              <a:ext uri="{FF2B5EF4-FFF2-40B4-BE49-F238E27FC236}">
                <a16:creationId xmlns:a16="http://schemas.microsoft.com/office/drawing/2014/main" id="{7EF7D6F3-E408-410B-B03F-CE063ED14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" name="Oval 35">
            <a:extLst>
              <a:ext uri="{FF2B5EF4-FFF2-40B4-BE49-F238E27FC236}">
                <a16:creationId xmlns:a16="http://schemas.microsoft.com/office/drawing/2014/main" id="{7F9041E7-FEBE-4F36-A595-6F5E3BF33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0" name="Rectangle 32">
            <a:extLst>
              <a:ext uri="{FF2B5EF4-FFF2-40B4-BE49-F238E27FC236}">
                <a16:creationId xmlns:a16="http://schemas.microsoft.com/office/drawing/2014/main" id="{446FD44C-9416-4D7D-AE39-9C239A8F8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1" name="Oval 33">
            <a:extLst>
              <a:ext uri="{FF2B5EF4-FFF2-40B4-BE49-F238E27FC236}">
                <a16:creationId xmlns:a16="http://schemas.microsoft.com/office/drawing/2014/main" id="{04108442-C802-4A31-BA84-2EC5408A4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2" name="Oval 34">
            <a:extLst>
              <a:ext uri="{FF2B5EF4-FFF2-40B4-BE49-F238E27FC236}">
                <a16:creationId xmlns:a16="http://schemas.microsoft.com/office/drawing/2014/main" id="{533C3CD0-69AC-45F7-A2D5-CECCD277A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3" name="Oval 35">
            <a:extLst>
              <a:ext uri="{FF2B5EF4-FFF2-40B4-BE49-F238E27FC236}">
                <a16:creationId xmlns:a16="http://schemas.microsoft.com/office/drawing/2014/main" id="{7AC430B9-100D-4F1D-A0F1-945CC0CA1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48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Rectangle 32">
            <a:extLst>
              <a:ext uri="{FF2B5EF4-FFF2-40B4-BE49-F238E27FC236}">
                <a16:creationId xmlns:a16="http://schemas.microsoft.com/office/drawing/2014/main" id="{64AB4881-296C-4451-BD50-AA3D503A2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20450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3" name="Oval 33">
            <a:extLst>
              <a:ext uri="{FF2B5EF4-FFF2-40B4-BE49-F238E27FC236}">
                <a16:creationId xmlns:a16="http://schemas.microsoft.com/office/drawing/2014/main" id="{C402FABB-5195-4F5C-B2E8-717B32AC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397" y="27766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Oval 34">
            <a:extLst>
              <a:ext uri="{FF2B5EF4-FFF2-40B4-BE49-F238E27FC236}">
                <a16:creationId xmlns:a16="http://schemas.microsoft.com/office/drawing/2014/main" id="{810F20C8-04AF-4F67-AF69-252054882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887" y="22372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" name="Oval 35">
            <a:extLst>
              <a:ext uri="{FF2B5EF4-FFF2-40B4-BE49-F238E27FC236}">
                <a16:creationId xmlns:a16="http://schemas.microsoft.com/office/drawing/2014/main" id="{EDFACD65-51FE-4C45-B324-555F75DBB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4754" y="25028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4" name="Rectangle 32">
            <a:extLst>
              <a:ext uri="{FF2B5EF4-FFF2-40B4-BE49-F238E27FC236}">
                <a16:creationId xmlns:a16="http://schemas.microsoft.com/office/drawing/2014/main" id="{36425317-7ADD-43B2-A2C7-058DD4B50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25" name="Oval 33">
            <a:extLst>
              <a:ext uri="{FF2B5EF4-FFF2-40B4-BE49-F238E27FC236}">
                <a16:creationId xmlns:a16="http://schemas.microsoft.com/office/drawing/2014/main" id="{AC0C1C65-3E2D-4688-9EB3-24F5B96CA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6" name="Oval 34">
            <a:extLst>
              <a:ext uri="{FF2B5EF4-FFF2-40B4-BE49-F238E27FC236}">
                <a16:creationId xmlns:a16="http://schemas.microsoft.com/office/drawing/2014/main" id="{65641EA1-2BA3-4334-ABC4-4A84890B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7" name="Oval 35">
            <a:extLst>
              <a:ext uri="{FF2B5EF4-FFF2-40B4-BE49-F238E27FC236}">
                <a16:creationId xmlns:a16="http://schemas.microsoft.com/office/drawing/2014/main" id="{23FB93A2-A04C-4874-AE46-47AF9D46E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" name="Rectangle 32">
            <a:extLst>
              <a:ext uri="{FF2B5EF4-FFF2-40B4-BE49-F238E27FC236}">
                <a16:creationId xmlns:a16="http://schemas.microsoft.com/office/drawing/2014/main" id="{6717F066-D49B-4D1F-A062-CBECEEE2B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485628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3" name="Oval 33">
            <a:extLst>
              <a:ext uri="{FF2B5EF4-FFF2-40B4-BE49-F238E27FC236}">
                <a16:creationId xmlns:a16="http://schemas.microsoft.com/office/drawing/2014/main" id="{399D1FC7-8E48-4B8D-8080-37F129ABF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558782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" name="Oval 34">
            <a:extLst>
              <a:ext uri="{FF2B5EF4-FFF2-40B4-BE49-F238E27FC236}">
                <a16:creationId xmlns:a16="http://schemas.microsoft.com/office/drawing/2014/main" id="{B324516A-DA7A-42A6-8CEB-1892FB3AC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504844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" name="Oval 35">
            <a:extLst>
              <a:ext uri="{FF2B5EF4-FFF2-40B4-BE49-F238E27FC236}">
                <a16:creationId xmlns:a16="http://schemas.microsoft.com/office/drawing/2014/main" id="{3E2C39CA-8FA1-424C-AD9E-E38DB1E54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53140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" name="Rectangle 32">
            <a:extLst>
              <a:ext uri="{FF2B5EF4-FFF2-40B4-BE49-F238E27FC236}">
                <a16:creationId xmlns:a16="http://schemas.microsoft.com/office/drawing/2014/main" id="{0C54F6CB-0804-4009-97BA-5FF8532F5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290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7" name="Oval 33">
            <a:extLst>
              <a:ext uri="{FF2B5EF4-FFF2-40B4-BE49-F238E27FC236}">
                <a16:creationId xmlns:a16="http://schemas.microsoft.com/office/drawing/2014/main" id="{249C5B18-0B3A-4331-8143-4CCC6CF5A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779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" name="Oval 34">
            <a:extLst>
              <a:ext uri="{FF2B5EF4-FFF2-40B4-BE49-F238E27FC236}">
                <a16:creationId xmlns:a16="http://schemas.microsoft.com/office/drawing/2014/main" id="{7EF7D6F3-E408-410B-B03F-CE063ED14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269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" name="Oval 35">
            <a:extLst>
              <a:ext uri="{FF2B5EF4-FFF2-40B4-BE49-F238E27FC236}">
                <a16:creationId xmlns:a16="http://schemas.microsoft.com/office/drawing/2014/main" id="{7F9041E7-FEBE-4F36-A595-6F5E3BF33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36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0" name="Rectangle 32">
            <a:extLst>
              <a:ext uri="{FF2B5EF4-FFF2-40B4-BE49-F238E27FC236}">
                <a16:creationId xmlns:a16="http://schemas.microsoft.com/office/drawing/2014/main" id="{446FD44C-9416-4D7D-AE39-9C239A8F8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73" y="699349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1" name="Oval 33">
            <a:extLst>
              <a:ext uri="{FF2B5EF4-FFF2-40B4-BE49-F238E27FC236}">
                <a16:creationId xmlns:a16="http://schemas.microsoft.com/office/drawing/2014/main" id="{04108442-C802-4A31-BA84-2EC5408A4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62" y="772504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2" name="Oval 34">
            <a:extLst>
              <a:ext uri="{FF2B5EF4-FFF2-40B4-BE49-F238E27FC236}">
                <a16:creationId xmlns:a16="http://schemas.microsoft.com/office/drawing/2014/main" id="{533C3CD0-69AC-45F7-A2D5-CECCD277A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652" y="718565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3" name="Oval 35">
            <a:extLst>
              <a:ext uri="{FF2B5EF4-FFF2-40B4-BE49-F238E27FC236}">
                <a16:creationId xmlns:a16="http://schemas.microsoft.com/office/drawing/2014/main" id="{7AC430B9-100D-4F1D-A0F1-945CC0CA1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519" y="74512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27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7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9" name="Group 31">
            <a:extLst>
              <a:ext uri="{FF2B5EF4-FFF2-40B4-BE49-F238E27FC236}">
                <a16:creationId xmlns:a16="http://schemas.microsoft.com/office/drawing/2014/main" id="{9DF6D0C6-89F5-4288-BE0D-A0908BDD1F51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35">
              <a:extLst>
                <a:ext uri="{FF2B5EF4-FFF2-40B4-BE49-F238E27FC236}">
                  <a16:creationId xmlns:a16="http://schemas.microsoft.com/office/drawing/2014/main" id="{F4CD8909-3BC9-400B-923B-ABDEBC2D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5278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9" name="Group 31">
            <a:extLst>
              <a:ext uri="{FF2B5EF4-FFF2-40B4-BE49-F238E27FC236}">
                <a16:creationId xmlns:a16="http://schemas.microsoft.com/office/drawing/2014/main" id="{9DF6D0C6-89F5-4288-BE0D-A0908BDD1F51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35">
              <a:extLst>
                <a:ext uri="{FF2B5EF4-FFF2-40B4-BE49-F238E27FC236}">
                  <a16:creationId xmlns:a16="http://schemas.microsoft.com/office/drawing/2014/main" id="{F4CD8909-3BC9-400B-923B-ABDEBC2D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631912" y="948443"/>
            <a:ext cx="6591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6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1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1" name="Group 31">
            <a:extLst>
              <a:ext uri="{FF2B5EF4-FFF2-40B4-BE49-F238E27FC236}">
                <a16:creationId xmlns:a16="http://schemas.microsoft.com/office/drawing/2014/main" id="{24D404B1-C5BE-4A01-9641-88C23E21E4D8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971921"/>
            <a:ext cx="1091309" cy="1073161"/>
            <a:chOff x="111440391" y="109780186"/>
            <a:chExt cx="396000" cy="414742"/>
          </a:xfrm>
        </p:grpSpPr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35">
              <a:extLst>
                <a:ext uri="{FF2B5EF4-FFF2-40B4-BE49-F238E27FC236}">
                  <a16:creationId xmlns:a16="http://schemas.microsoft.com/office/drawing/2014/main" id="{B9FB374D-D66F-4EFD-9C7F-0C5E58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1" name="Rectangle 32">
            <a:extLst>
              <a:ext uri="{FF2B5EF4-FFF2-40B4-BE49-F238E27FC236}">
                <a16:creationId xmlns:a16="http://schemas.microsoft.com/office/drawing/2014/main" id="{FE23085C-8769-4108-8E09-B1547D5D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2" name="Oval 33">
            <a:extLst>
              <a:ext uri="{FF2B5EF4-FFF2-40B4-BE49-F238E27FC236}">
                <a16:creationId xmlns:a16="http://schemas.microsoft.com/office/drawing/2014/main" id="{9C70CDC0-D5BE-4C6A-8DD6-06B45A40A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Oval 34">
            <a:extLst>
              <a:ext uri="{FF2B5EF4-FFF2-40B4-BE49-F238E27FC236}">
                <a16:creationId xmlns:a16="http://schemas.microsoft.com/office/drawing/2014/main" id="{42B45BF2-238B-4EF2-B871-2D55C0ABC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Oval 35">
            <a:extLst>
              <a:ext uri="{FF2B5EF4-FFF2-40B4-BE49-F238E27FC236}">
                <a16:creationId xmlns:a16="http://schemas.microsoft.com/office/drawing/2014/main" id="{0DF17C7A-0CE3-4368-8E5B-BFF8AC476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36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1" name="Group 31">
            <a:extLst>
              <a:ext uri="{FF2B5EF4-FFF2-40B4-BE49-F238E27FC236}">
                <a16:creationId xmlns:a16="http://schemas.microsoft.com/office/drawing/2014/main" id="{24D404B1-C5BE-4A01-9641-88C23E21E4D8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971921"/>
            <a:ext cx="1091309" cy="1073161"/>
            <a:chOff x="111440391" y="109780186"/>
            <a:chExt cx="396000" cy="414742"/>
          </a:xfrm>
        </p:grpSpPr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35">
              <a:extLst>
                <a:ext uri="{FF2B5EF4-FFF2-40B4-BE49-F238E27FC236}">
                  <a16:creationId xmlns:a16="http://schemas.microsoft.com/office/drawing/2014/main" id="{B9FB374D-D66F-4EFD-9C7F-0C5E58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631912" y="948443"/>
            <a:ext cx="6591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9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31" name="Rectangle 32">
            <a:extLst>
              <a:ext uri="{FF2B5EF4-FFF2-40B4-BE49-F238E27FC236}">
                <a16:creationId xmlns:a16="http://schemas.microsoft.com/office/drawing/2014/main" id="{FE23085C-8769-4108-8E09-B1547D5D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2" name="Oval 33">
            <a:extLst>
              <a:ext uri="{FF2B5EF4-FFF2-40B4-BE49-F238E27FC236}">
                <a16:creationId xmlns:a16="http://schemas.microsoft.com/office/drawing/2014/main" id="{9C70CDC0-D5BE-4C6A-8DD6-06B45A40A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Oval 34">
            <a:extLst>
              <a:ext uri="{FF2B5EF4-FFF2-40B4-BE49-F238E27FC236}">
                <a16:creationId xmlns:a16="http://schemas.microsoft.com/office/drawing/2014/main" id="{42B45BF2-238B-4EF2-B871-2D55C0ABC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Oval 35">
            <a:extLst>
              <a:ext uri="{FF2B5EF4-FFF2-40B4-BE49-F238E27FC236}">
                <a16:creationId xmlns:a16="http://schemas.microsoft.com/office/drawing/2014/main" id="{0DF17C7A-0CE3-4368-8E5B-BFF8AC476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8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1A7AF6D0-953F-4C3D-A2BB-41BA56FED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246345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0" name="Oval 33">
            <a:extLst>
              <a:ext uri="{FF2B5EF4-FFF2-40B4-BE49-F238E27FC236}">
                <a16:creationId xmlns:a16="http://schemas.microsoft.com/office/drawing/2014/main" id="{88B11CBC-E71A-4685-862A-189418905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597789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Oval 34">
            <a:extLst>
              <a:ext uri="{FF2B5EF4-FFF2-40B4-BE49-F238E27FC236}">
                <a16:creationId xmlns:a16="http://schemas.microsoft.com/office/drawing/2014/main" id="{CBCA10D9-6870-4791-A017-A4946F861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54385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Oval 35">
            <a:extLst>
              <a:ext uri="{FF2B5EF4-FFF2-40B4-BE49-F238E27FC236}">
                <a16:creationId xmlns:a16="http://schemas.microsoft.com/office/drawing/2014/main" id="{CA912622-8692-44A2-B3A6-3F6DC6AEB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570413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Rectangle 32">
            <a:extLst>
              <a:ext uri="{FF2B5EF4-FFF2-40B4-BE49-F238E27FC236}">
                <a16:creationId xmlns:a16="http://schemas.microsoft.com/office/drawing/2014/main" id="{F2D4B83E-372B-434D-A774-5A1DC6352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246345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7" name="Oval 33">
            <a:extLst>
              <a:ext uri="{FF2B5EF4-FFF2-40B4-BE49-F238E27FC236}">
                <a16:creationId xmlns:a16="http://schemas.microsoft.com/office/drawing/2014/main" id="{E34348FB-250C-4EAE-9980-FFA8AE7A7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597789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Oval 34">
            <a:extLst>
              <a:ext uri="{FF2B5EF4-FFF2-40B4-BE49-F238E27FC236}">
                <a16:creationId xmlns:a16="http://schemas.microsoft.com/office/drawing/2014/main" id="{02F38B99-A650-46E1-A7F8-4EA55F9BD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54385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Oval 35">
            <a:extLst>
              <a:ext uri="{FF2B5EF4-FFF2-40B4-BE49-F238E27FC236}">
                <a16:creationId xmlns:a16="http://schemas.microsoft.com/office/drawing/2014/main" id="{9A2CA816-22AE-4B1E-9CA3-49AD32D91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570413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12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5116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18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1A7AF6D0-953F-4C3D-A2BB-41BA56FED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246345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0" name="Oval 33">
            <a:extLst>
              <a:ext uri="{FF2B5EF4-FFF2-40B4-BE49-F238E27FC236}">
                <a16:creationId xmlns:a16="http://schemas.microsoft.com/office/drawing/2014/main" id="{88B11CBC-E71A-4685-862A-189418905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597789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Oval 34">
            <a:extLst>
              <a:ext uri="{FF2B5EF4-FFF2-40B4-BE49-F238E27FC236}">
                <a16:creationId xmlns:a16="http://schemas.microsoft.com/office/drawing/2014/main" id="{CBCA10D9-6870-4791-A017-A4946F861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54385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Oval 35">
            <a:extLst>
              <a:ext uri="{FF2B5EF4-FFF2-40B4-BE49-F238E27FC236}">
                <a16:creationId xmlns:a16="http://schemas.microsoft.com/office/drawing/2014/main" id="{CA912622-8692-44A2-B3A6-3F6DC6AEB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570413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Rectangle 32">
            <a:extLst>
              <a:ext uri="{FF2B5EF4-FFF2-40B4-BE49-F238E27FC236}">
                <a16:creationId xmlns:a16="http://schemas.microsoft.com/office/drawing/2014/main" id="{F2D4B83E-372B-434D-A774-5A1DC6352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246345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7" name="Oval 33">
            <a:extLst>
              <a:ext uri="{FF2B5EF4-FFF2-40B4-BE49-F238E27FC236}">
                <a16:creationId xmlns:a16="http://schemas.microsoft.com/office/drawing/2014/main" id="{E34348FB-250C-4EAE-9980-FFA8AE7A7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597789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Oval 34">
            <a:extLst>
              <a:ext uri="{FF2B5EF4-FFF2-40B4-BE49-F238E27FC236}">
                <a16:creationId xmlns:a16="http://schemas.microsoft.com/office/drawing/2014/main" id="{02F38B99-A650-46E1-A7F8-4EA55F9BD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54385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Oval 35">
            <a:extLst>
              <a:ext uri="{FF2B5EF4-FFF2-40B4-BE49-F238E27FC236}">
                <a16:creationId xmlns:a16="http://schemas.microsoft.com/office/drawing/2014/main" id="{9A2CA816-22AE-4B1E-9CA3-49AD32D91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570413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2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1A7AF6D0-953F-4C3D-A2BB-41BA56FED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246345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0" name="Oval 33">
            <a:extLst>
              <a:ext uri="{FF2B5EF4-FFF2-40B4-BE49-F238E27FC236}">
                <a16:creationId xmlns:a16="http://schemas.microsoft.com/office/drawing/2014/main" id="{88B11CBC-E71A-4685-862A-189418905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597789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Oval 34">
            <a:extLst>
              <a:ext uri="{FF2B5EF4-FFF2-40B4-BE49-F238E27FC236}">
                <a16:creationId xmlns:a16="http://schemas.microsoft.com/office/drawing/2014/main" id="{CBCA10D9-6870-4791-A017-A4946F861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54385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Oval 35">
            <a:extLst>
              <a:ext uri="{FF2B5EF4-FFF2-40B4-BE49-F238E27FC236}">
                <a16:creationId xmlns:a16="http://schemas.microsoft.com/office/drawing/2014/main" id="{CA912622-8692-44A2-B3A6-3F6DC6AEB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570413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Rectangle 32">
            <a:extLst>
              <a:ext uri="{FF2B5EF4-FFF2-40B4-BE49-F238E27FC236}">
                <a16:creationId xmlns:a16="http://schemas.microsoft.com/office/drawing/2014/main" id="{F2D4B83E-372B-434D-A774-5A1DC6352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246345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7" name="Oval 33">
            <a:extLst>
              <a:ext uri="{FF2B5EF4-FFF2-40B4-BE49-F238E27FC236}">
                <a16:creationId xmlns:a16="http://schemas.microsoft.com/office/drawing/2014/main" id="{E34348FB-250C-4EAE-9980-FFA8AE7A7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597789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Oval 34">
            <a:extLst>
              <a:ext uri="{FF2B5EF4-FFF2-40B4-BE49-F238E27FC236}">
                <a16:creationId xmlns:a16="http://schemas.microsoft.com/office/drawing/2014/main" id="{02F38B99-A650-46E1-A7F8-4EA55F9BD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54385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Oval 35">
            <a:extLst>
              <a:ext uri="{FF2B5EF4-FFF2-40B4-BE49-F238E27FC236}">
                <a16:creationId xmlns:a16="http://schemas.microsoft.com/office/drawing/2014/main" id="{9A2CA816-22AE-4B1E-9CA3-49AD32D91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570413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Rectangle 32">
            <a:extLst>
              <a:ext uri="{FF2B5EF4-FFF2-40B4-BE49-F238E27FC236}">
                <a16:creationId xmlns:a16="http://schemas.microsoft.com/office/drawing/2014/main" id="{178E4789-3DE4-40EA-987E-110041067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7345457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4" name="Oval 33">
            <a:extLst>
              <a:ext uri="{FF2B5EF4-FFF2-40B4-BE49-F238E27FC236}">
                <a16:creationId xmlns:a16="http://schemas.microsoft.com/office/drawing/2014/main" id="{74BEF374-3146-4B1D-8039-5875D596E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807700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Oval 34">
            <a:extLst>
              <a:ext uri="{FF2B5EF4-FFF2-40B4-BE49-F238E27FC236}">
                <a16:creationId xmlns:a16="http://schemas.microsoft.com/office/drawing/2014/main" id="{D09DECF1-2EA7-4D1A-8B59-720A297B8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75376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Oval 35">
            <a:extLst>
              <a:ext uri="{FF2B5EF4-FFF2-40B4-BE49-F238E27FC236}">
                <a16:creationId xmlns:a16="http://schemas.microsoft.com/office/drawing/2014/main" id="{8BA4D6E5-188F-44A5-A4EE-D8F51B5AE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780324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27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3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Oval 35">
            <a:extLst>
              <a:ext uri="{FF2B5EF4-FFF2-40B4-BE49-F238E27FC236}">
                <a16:creationId xmlns:a16="http://schemas.microsoft.com/office/drawing/2014/main" id="{F4CD8909-3BC9-400B-923B-ABDEBC2D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97192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170346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116408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Oval 35">
            <a:extLst>
              <a:ext uri="{FF2B5EF4-FFF2-40B4-BE49-F238E27FC236}">
                <a16:creationId xmlns:a16="http://schemas.microsoft.com/office/drawing/2014/main" id="{B9FB374D-D66F-4EFD-9C7F-0C5E58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14297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Oval 35">
            <a:extLst>
              <a:ext uri="{FF2B5EF4-FFF2-40B4-BE49-F238E27FC236}">
                <a16:creationId xmlns:a16="http://schemas.microsoft.com/office/drawing/2014/main" id="{06E2188D-3F00-4D42-B73B-D7412099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310913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384067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330129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Oval 35">
            <a:extLst>
              <a:ext uri="{FF2B5EF4-FFF2-40B4-BE49-F238E27FC236}">
                <a16:creationId xmlns:a16="http://schemas.microsoft.com/office/drawing/2014/main" id="{57DE24DD-AFFA-40D9-835A-A093976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35669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9613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21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1A7AF6D0-953F-4C3D-A2BB-41BA56FED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246345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0" name="Oval 33">
            <a:extLst>
              <a:ext uri="{FF2B5EF4-FFF2-40B4-BE49-F238E27FC236}">
                <a16:creationId xmlns:a16="http://schemas.microsoft.com/office/drawing/2014/main" id="{88B11CBC-E71A-4685-862A-189418905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5" y="597789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Oval 34">
            <a:extLst>
              <a:ext uri="{FF2B5EF4-FFF2-40B4-BE49-F238E27FC236}">
                <a16:creationId xmlns:a16="http://schemas.microsoft.com/office/drawing/2014/main" id="{CBCA10D9-6870-4791-A017-A4946F861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195" y="54385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Oval 35">
            <a:extLst>
              <a:ext uri="{FF2B5EF4-FFF2-40B4-BE49-F238E27FC236}">
                <a16:creationId xmlns:a16="http://schemas.microsoft.com/office/drawing/2014/main" id="{CA912622-8692-44A2-B3A6-3F6DC6AEB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62" y="570413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Rectangle 32">
            <a:extLst>
              <a:ext uri="{FF2B5EF4-FFF2-40B4-BE49-F238E27FC236}">
                <a16:creationId xmlns:a16="http://schemas.microsoft.com/office/drawing/2014/main" id="{F2D4B83E-372B-434D-A774-5A1DC6352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246345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7" name="Oval 33">
            <a:extLst>
              <a:ext uri="{FF2B5EF4-FFF2-40B4-BE49-F238E27FC236}">
                <a16:creationId xmlns:a16="http://schemas.microsoft.com/office/drawing/2014/main" id="{E34348FB-250C-4EAE-9980-FFA8AE7A7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597789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Oval 34">
            <a:extLst>
              <a:ext uri="{FF2B5EF4-FFF2-40B4-BE49-F238E27FC236}">
                <a16:creationId xmlns:a16="http://schemas.microsoft.com/office/drawing/2014/main" id="{02F38B99-A650-46E1-A7F8-4EA55F9BD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543850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Oval 35">
            <a:extLst>
              <a:ext uri="{FF2B5EF4-FFF2-40B4-BE49-F238E27FC236}">
                <a16:creationId xmlns:a16="http://schemas.microsoft.com/office/drawing/2014/main" id="{9A2CA816-22AE-4B1E-9CA3-49AD32D91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570413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Rectangle 32">
            <a:extLst>
              <a:ext uri="{FF2B5EF4-FFF2-40B4-BE49-F238E27FC236}">
                <a16:creationId xmlns:a16="http://schemas.microsoft.com/office/drawing/2014/main" id="{178E4789-3DE4-40EA-987E-110041067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7345457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4" name="Oval 33">
            <a:extLst>
              <a:ext uri="{FF2B5EF4-FFF2-40B4-BE49-F238E27FC236}">
                <a16:creationId xmlns:a16="http://schemas.microsoft.com/office/drawing/2014/main" id="{74BEF374-3146-4B1D-8039-5875D596E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88" y="807700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Oval 34">
            <a:extLst>
              <a:ext uri="{FF2B5EF4-FFF2-40B4-BE49-F238E27FC236}">
                <a16:creationId xmlns:a16="http://schemas.microsoft.com/office/drawing/2014/main" id="{D09DECF1-2EA7-4D1A-8B59-720A297B8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578" y="753761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Oval 35">
            <a:extLst>
              <a:ext uri="{FF2B5EF4-FFF2-40B4-BE49-F238E27FC236}">
                <a16:creationId xmlns:a16="http://schemas.microsoft.com/office/drawing/2014/main" id="{8BA4D6E5-188F-44A5-A4EE-D8F51B5AE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445" y="780324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00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7658</TotalTime>
  <Words>99</Words>
  <Application>Microsoft Office PowerPoint</Application>
  <PresentationFormat>Custom</PresentationFormat>
  <Paragraphs>63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Matthew Bushell</cp:lastModifiedBy>
  <cp:revision>495</cp:revision>
  <dcterms:created xsi:type="dcterms:W3CDTF">2017-06-14T20:19:49Z</dcterms:created>
  <dcterms:modified xsi:type="dcterms:W3CDTF">2020-09-21T11:08:45Z</dcterms:modified>
</cp:coreProperties>
</file>