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6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2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7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3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2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2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4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9D7B-25B1-45FC-9381-63F67DD56469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E52E-91D6-4A1E-BA2B-4408125B3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6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umber square explained for parents, plus free number squares to download |  TheSchoolR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517" y="104503"/>
            <a:ext cx="6650174" cy="66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65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1" y="68987"/>
            <a:ext cx="7302136" cy="67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3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EasiPC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Bushell</dc:creator>
  <cp:lastModifiedBy>Matthew Bushell</cp:lastModifiedBy>
  <cp:revision>2</cp:revision>
  <dcterms:created xsi:type="dcterms:W3CDTF">2020-11-23T14:07:47Z</dcterms:created>
  <dcterms:modified xsi:type="dcterms:W3CDTF">2020-11-23T14:09:47Z</dcterms:modified>
</cp:coreProperties>
</file>