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4" r:id="rId15"/>
    <p:sldId id="272" r:id="rId16"/>
    <p:sldId id="273" r:id="rId17"/>
    <p:sldId id="275" r:id="rId18"/>
    <p:sldId id="276" r:id="rId19"/>
    <p:sldId id="283" r:id="rId20"/>
    <p:sldId id="282" r:id="rId21"/>
    <p:sldId id="284" r:id="rId22"/>
    <p:sldId id="285" r:id="rId23"/>
    <p:sldId id="277" r:id="rId24"/>
    <p:sldId id="278" r:id="rId25"/>
    <p:sldId id="280" r:id="rId26"/>
    <p:sldId id="281" r:id="rId27"/>
    <p:sldId id="286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00"/>
    <a:srgbClr val="FF33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9726A-E9A7-4DF0-83C4-279C8B13FB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974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21E3-1832-49E8-B4B0-C0827366C3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11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C6F5-0083-4F58-A0A7-C0329F7D2A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276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43D0-961E-4CE1-B498-1FA4166A78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779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2018-EFE3-4A2B-A288-9BC364F97B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607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BBF-54AF-4B5D-B62C-FFA5125AD0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928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081C-65E6-43EB-AC81-C0241333C7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074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5052-E221-4BFD-A92E-3E9F6176CC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9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361F0-45CE-42B9-9B2A-3242204A6A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6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49E1-4486-4230-A183-4D5292D322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3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9FC2-209E-49AC-9526-E1DC0E4B3F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590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8028-61B8-46D4-8C35-0F1C131570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89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E93A41C-2AA2-490B-AD3D-89921B315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7.png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9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7.png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1.jpeg"/><Relationship Id="rId21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9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9.png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2.png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8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onkey+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3995738" y="476250"/>
            <a:ext cx="4537075" cy="1800225"/>
          </a:xfrm>
          <a:prstGeom prst="wedgeRoundRectCallout">
            <a:avLst>
              <a:gd name="adj1" fmla="val -85968"/>
              <a:gd name="adj2" fmla="val 1770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¡</a:t>
            </a:r>
            <a:r>
              <a:rPr lang="en-GB" altLang="en-US" sz="2400"/>
              <a:t>Hola! Me llamo Señor Mono. Soy de Perú. Soy peruano. Hablo español. Les presento mi familia…….</a:t>
            </a:r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284663" y="2781300"/>
            <a:ext cx="4537075" cy="1800225"/>
          </a:xfrm>
          <a:prstGeom prst="wedgeRoundRectCallout">
            <a:avLst>
              <a:gd name="adj1" fmla="val -85968"/>
              <a:gd name="adj2" fmla="val 1770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Hello! My name is Mr Monkey. I am from Peru. I am Peruvian. I speak Spanish. Let’s present my family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onkey+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4827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230438" y="0"/>
            <a:ext cx="6913562" cy="981075"/>
          </a:xfrm>
          <a:prstGeom prst="wedgeRoundRectCallout">
            <a:avLst>
              <a:gd name="adj1" fmla="val -70412"/>
              <a:gd name="adj2" fmla="val 519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/>
              <a:t>Mi familia</a:t>
            </a:r>
            <a:endParaRPr lang="en-GB" altLang="en-US" sz="540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084888" y="1557338"/>
          <a:ext cx="23876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Bitmap Image" r:id="rId4" imgW="2676899" imgH="1762371" progId="Paint.Picture">
                  <p:embed/>
                </p:oleObj>
              </mc:Choice>
              <mc:Fallback>
                <p:oleObj name="Bitmap Image" r:id="rId4" imgW="2676899" imgH="17623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557338"/>
                        <a:ext cx="2387600" cy="15716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6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21256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539750" y="4005263"/>
          <a:ext cx="15033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Bitmap Image" r:id="rId6" imgW="1343212" imgH="1800476" progId="Paint.Picture">
                  <p:embed/>
                </p:oleObj>
              </mc:Choice>
              <mc:Fallback>
                <p:oleObj name="Bitmap Image" r:id="rId6" imgW="1343212" imgH="180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1503363" cy="20161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6659563" y="4005263"/>
          <a:ext cx="2087562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Bitmap Image" r:id="rId8" imgW="2523810" imgH="2142857" progId="Paint.Picture">
                  <p:embed/>
                </p:oleObj>
              </mc:Choice>
              <mc:Fallback>
                <p:oleObj name="Bitmap Image" r:id="rId8" imgW="2523810" imgH="21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005263"/>
                        <a:ext cx="2087562" cy="17732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435600" y="5084763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-2879683">
            <a:off x="4751388" y="3392487"/>
            <a:ext cx="2160588" cy="792163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0000FF"/>
                </a:solidFill>
              </a:rPr>
              <a:t>padre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10888090" flipV="1">
            <a:off x="1403350" y="4941888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275" name="AutoShape 14"/>
          <p:cNvSpPr>
            <a:spLocks noChangeArrowheads="1"/>
          </p:cNvSpPr>
          <p:nvPr/>
        </p:nvSpPr>
        <p:spPr bwMode="auto">
          <a:xfrm>
            <a:off x="3924300" y="5876925"/>
            <a:ext cx="1225550" cy="503238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Yo</a:t>
            </a:r>
          </a:p>
        </p:txBody>
      </p:sp>
      <p:graphicFrame>
        <p:nvGraphicFramePr>
          <p:cNvPr id="11276" name="Object 15"/>
          <p:cNvGraphicFramePr>
            <a:graphicFrameLocks noChangeAspect="1"/>
          </p:cNvGraphicFramePr>
          <p:nvPr/>
        </p:nvGraphicFramePr>
        <p:xfrm>
          <a:off x="1619250" y="1412875"/>
          <a:ext cx="1852613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Bitmap Image" r:id="rId10" imgW="1533739" imgH="1609524" progId="Paint.Picture">
                  <p:embed/>
                </p:oleObj>
              </mc:Choice>
              <mc:Fallback>
                <p:oleObj name="Bitmap Image" r:id="rId10" imgW="1533739" imgH="1609524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12875"/>
                        <a:ext cx="1852613" cy="19446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AutoShape 11"/>
          <p:cNvSpPr>
            <a:spLocks noChangeArrowheads="1"/>
          </p:cNvSpPr>
          <p:nvPr/>
        </p:nvSpPr>
        <p:spPr bwMode="auto">
          <a:xfrm rot="13061844" flipV="1">
            <a:off x="2700338" y="3500438"/>
            <a:ext cx="1908175" cy="792162"/>
          </a:xfrm>
          <a:prstGeom prst="rightArrow">
            <a:avLst>
              <a:gd name="adj1" fmla="val 50000"/>
              <a:gd name="adj2" fmla="val 602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FF0000"/>
                </a:solidFill>
              </a:rPr>
              <a:t>madre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nimBg="1"/>
      <p:bldP spid="15373" grpId="0" animBg="1"/>
      <p:bldP spid="15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</a:p>
          <a:p>
            <a:pPr algn="ctr" eaLnBrk="1" hangingPunct="1"/>
            <a:r>
              <a:rPr lang="en-US" altLang="en-US" sz="5400"/>
              <a:t> abuel</a:t>
            </a:r>
            <a:r>
              <a:rPr lang="en-US" altLang="en-US" sz="5400">
                <a:solidFill>
                  <a:srgbClr val="FF0000"/>
                </a:solidFill>
              </a:rPr>
              <a:t>a</a:t>
            </a:r>
            <a:endParaRPr lang="en-GB" altLang="en-US" sz="5400">
              <a:solidFill>
                <a:srgbClr val="FF0000"/>
              </a:solidFill>
            </a:endParaRPr>
          </a:p>
        </p:txBody>
      </p:sp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4716463" y="2781300"/>
          <a:ext cx="3240087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Bitmap Image" r:id="rId4" imgW="1914286" imgH="1876190" progId="Paint.Picture">
                  <p:embed/>
                </p:oleObj>
              </mc:Choice>
              <mc:Fallback>
                <p:oleObj name="Bitmap Image" r:id="rId4" imgW="1914286" imgH="187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81300"/>
                        <a:ext cx="3240087" cy="31750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79388" y="549275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grandmother.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</a:p>
          <a:p>
            <a:pPr algn="ctr" eaLnBrk="1" hangingPunct="1"/>
            <a:r>
              <a:rPr lang="en-US" altLang="en-US" sz="5400"/>
              <a:t> abuel</a:t>
            </a:r>
            <a:r>
              <a:rPr lang="en-US" altLang="en-US" sz="5400">
                <a:solidFill>
                  <a:srgbClr val="0000FF"/>
                </a:solidFill>
              </a:rPr>
              <a:t>o</a:t>
            </a:r>
            <a:endParaRPr lang="en-GB" altLang="en-US" sz="5400">
              <a:solidFill>
                <a:srgbClr val="0000FF"/>
              </a:solidFill>
            </a:endParaRPr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4932363" y="2708275"/>
          <a:ext cx="2976562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Bitmap Image" r:id="rId4" imgW="1685714" imgH="1876190" progId="Paint.Picture">
                  <p:embed/>
                </p:oleObj>
              </mc:Choice>
              <mc:Fallback>
                <p:oleObj name="Bitmap Image" r:id="rId4" imgW="1685714" imgH="18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08275"/>
                        <a:ext cx="2976562" cy="331311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9388" y="549275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grandfather.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  <a:r>
              <a:rPr lang="en-US" altLang="en-US" sz="3600" b="1" u="sng"/>
              <a:t>s</a:t>
            </a:r>
          </a:p>
          <a:p>
            <a:pPr algn="ctr" eaLnBrk="1" hangingPunct="1"/>
            <a:r>
              <a:rPr lang="en-US" altLang="en-US" sz="5400"/>
              <a:t> </a:t>
            </a:r>
            <a:r>
              <a:rPr lang="en-US" altLang="en-US" sz="5400">
                <a:solidFill>
                  <a:srgbClr val="FF3399"/>
                </a:solidFill>
              </a:rPr>
              <a:t>abuelos</a:t>
            </a:r>
            <a:endParaRPr lang="en-GB" altLang="en-US" sz="5400">
              <a:solidFill>
                <a:srgbClr val="FF3399"/>
              </a:solidFill>
            </a:endParaRPr>
          </a:p>
        </p:txBody>
      </p:sp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6732588" y="3716338"/>
          <a:ext cx="2006600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Bitmap Image" r:id="rId4" imgW="1685714" imgH="1876190" progId="Paint.Picture">
                  <p:embed/>
                </p:oleObj>
              </mc:Choice>
              <mc:Fallback>
                <p:oleObj name="Bitmap Image" r:id="rId4" imgW="1685714" imgH="187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716338"/>
                        <a:ext cx="2006600" cy="22336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8"/>
          <p:cNvGraphicFramePr>
            <a:graphicFrameLocks noChangeAspect="1"/>
          </p:cNvGraphicFramePr>
          <p:nvPr/>
        </p:nvGraphicFramePr>
        <p:xfrm>
          <a:off x="3851275" y="3716338"/>
          <a:ext cx="2305050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Bitmap Image" r:id="rId6" imgW="1914286" imgH="1876190" progId="Paint.Picture">
                  <p:embed/>
                </p:oleObj>
              </mc:Choice>
              <mc:Fallback>
                <p:oleObj name="Bitmap Image" r:id="rId6" imgW="1914286" imgH="187619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716338"/>
                        <a:ext cx="2305050" cy="22590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79388" y="549275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grandparents.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nkey+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4827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230438" y="0"/>
            <a:ext cx="6913562" cy="981075"/>
          </a:xfrm>
          <a:prstGeom prst="wedgeRoundRectCallout">
            <a:avLst>
              <a:gd name="adj1" fmla="val -70412"/>
              <a:gd name="adj2" fmla="val 519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/>
              <a:t>Mi familia</a:t>
            </a:r>
            <a:endParaRPr lang="en-GB" altLang="en-US" sz="540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756400" y="3141663"/>
          <a:ext cx="23876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Bitmap Image" r:id="rId4" imgW="2676899" imgH="1762371" progId="Paint.Picture">
                  <p:embed/>
                </p:oleObj>
              </mc:Choice>
              <mc:Fallback>
                <p:oleObj name="Bitmap Image" r:id="rId4" imgW="2676899" imgH="17623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141663"/>
                        <a:ext cx="2387600" cy="15716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051050" y="1341438"/>
          <a:ext cx="187325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Bitmap Image" r:id="rId6" imgW="1914286" imgH="1876190" progId="Paint.Picture">
                  <p:embed/>
                </p:oleObj>
              </mc:Choice>
              <mc:Fallback>
                <p:oleObj name="Bitmap Image" r:id="rId6" imgW="1914286" imgH="18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341438"/>
                        <a:ext cx="1873250" cy="183515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6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21256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11188" y="5229225"/>
          <a:ext cx="9667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Bitmap Image" r:id="rId8" imgW="1343212" imgH="1800476" progId="Paint.Picture">
                  <p:embed/>
                </p:oleObj>
              </mc:Choice>
              <mc:Fallback>
                <p:oleObj name="Bitmap Image" r:id="rId8" imgW="1343212" imgH="180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229225"/>
                        <a:ext cx="966787" cy="12969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7235825" y="5157788"/>
          <a:ext cx="15843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Bitmap Image" r:id="rId10" imgW="2523810" imgH="2142857" progId="Paint.Picture">
                  <p:embed/>
                </p:oleObj>
              </mc:Choice>
              <mc:Fallback>
                <p:oleObj name="Bitmap Image" r:id="rId10" imgW="2523810" imgH="21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157788"/>
                        <a:ext cx="1584325" cy="1346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435600" y="5516563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-1496111">
            <a:off x="5076825" y="4221163"/>
            <a:ext cx="2160588" cy="792162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0000FF"/>
                </a:solidFill>
              </a:rPr>
              <a:t>padre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 rot="10888090" flipV="1">
            <a:off x="1331913" y="5516563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372" name="AutoShape 13"/>
          <p:cNvSpPr>
            <a:spLocks noChangeArrowheads="1"/>
          </p:cNvSpPr>
          <p:nvPr/>
        </p:nvSpPr>
        <p:spPr bwMode="auto">
          <a:xfrm>
            <a:off x="3924300" y="5876925"/>
            <a:ext cx="1225550" cy="503238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Yo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 rot="13666823" flipV="1">
            <a:off x="2699544" y="3429794"/>
            <a:ext cx="1908175" cy="792163"/>
          </a:xfrm>
          <a:prstGeom prst="rightArrow">
            <a:avLst>
              <a:gd name="adj1" fmla="val 50000"/>
              <a:gd name="adj2" fmla="val 602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abuel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 rot="-3333972">
            <a:off x="4248150" y="3176588"/>
            <a:ext cx="2160588" cy="792162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abuel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graphicFrame>
        <p:nvGraphicFramePr>
          <p:cNvPr id="15375" name="Object 16"/>
          <p:cNvGraphicFramePr>
            <a:graphicFrameLocks noChangeAspect="1"/>
          </p:cNvGraphicFramePr>
          <p:nvPr/>
        </p:nvGraphicFramePr>
        <p:xfrm>
          <a:off x="6084888" y="1052513"/>
          <a:ext cx="1681162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Bitmap Image" r:id="rId12" imgW="1685714" imgH="1876190" progId="Paint.Picture">
                  <p:embed/>
                </p:oleObj>
              </mc:Choice>
              <mc:Fallback>
                <p:oleObj name="Bitmap Image" r:id="rId12" imgW="1685714" imgH="1876190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052513"/>
                        <a:ext cx="1681162" cy="187166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ChangeAspect="1"/>
          </p:cNvGraphicFramePr>
          <p:nvPr/>
        </p:nvGraphicFramePr>
        <p:xfrm>
          <a:off x="250825" y="3141663"/>
          <a:ext cx="164623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Bitmap Image" r:id="rId14" imgW="1533739" imgH="1609524" progId="Paint.Picture">
                  <p:embed/>
                </p:oleObj>
              </mc:Choice>
              <mc:Fallback>
                <p:oleObj name="Bitmap Image" r:id="rId14" imgW="1533739" imgH="1609524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41663"/>
                        <a:ext cx="1646238" cy="17287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AutoShape 11"/>
          <p:cNvSpPr>
            <a:spLocks noChangeArrowheads="1"/>
          </p:cNvSpPr>
          <p:nvPr/>
        </p:nvSpPr>
        <p:spPr bwMode="auto">
          <a:xfrm rot="12029619" flipV="1">
            <a:off x="1754188" y="4265613"/>
            <a:ext cx="2160587" cy="792162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FF0000"/>
                </a:solidFill>
              </a:rPr>
              <a:t>madre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6" grpId="0" animBg="1"/>
      <p:bldP spid="21518" grpId="0" animBg="1"/>
      <p:bldP spid="21519" grpId="0" animBg="1"/>
      <p:bldP spid="215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</a:p>
          <a:p>
            <a:pPr algn="ctr" eaLnBrk="1" hangingPunct="1"/>
            <a:r>
              <a:rPr lang="en-US" altLang="en-US" sz="5400"/>
              <a:t> ti</a:t>
            </a:r>
            <a:r>
              <a:rPr lang="en-US" altLang="en-US" sz="5400">
                <a:solidFill>
                  <a:srgbClr val="FF0000"/>
                </a:solidFill>
              </a:rPr>
              <a:t>a</a:t>
            </a:r>
            <a:endParaRPr lang="en-GB" altLang="en-US" sz="5400">
              <a:solidFill>
                <a:srgbClr val="FF0000"/>
              </a:solidFill>
            </a:endParaRP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5076825" y="2781300"/>
          <a:ext cx="2708275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Bitmap Image" r:id="rId4" imgW="1533739" imgH="1876190" progId="Paint.Picture">
                  <p:embed/>
                </p:oleObj>
              </mc:Choice>
              <mc:Fallback>
                <p:oleObj name="Bitmap Image" r:id="rId4" imgW="1533739" imgH="18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81300"/>
                        <a:ext cx="2708275" cy="331311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79388" y="549275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auntie.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</a:p>
          <a:p>
            <a:pPr algn="ctr" eaLnBrk="1" hangingPunct="1"/>
            <a:r>
              <a:rPr lang="en-US" altLang="en-US" sz="5400"/>
              <a:t> ti</a:t>
            </a:r>
            <a:r>
              <a:rPr lang="en-US" altLang="en-US" sz="5400">
                <a:solidFill>
                  <a:srgbClr val="0000FF"/>
                </a:solidFill>
              </a:rPr>
              <a:t>o</a:t>
            </a:r>
            <a:endParaRPr lang="en-GB" altLang="en-US" sz="5400">
              <a:solidFill>
                <a:srgbClr val="0000FF"/>
              </a:solidFill>
            </a:endParaRP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5148263" y="2852738"/>
          <a:ext cx="285115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Bitmap Image" r:id="rId4" imgW="1876190" imgH="1991003" progId="Paint.Picture">
                  <p:embed/>
                </p:oleObj>
              </mc:Choice>
              <mc:Fallback>
                <p:oleObj name="Bitmap Image" r:id="rId4" imgW="1876190" imgH="199100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852738"/>
                        <a:ext cx="2851150" cy="30241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79388" y="549275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uncle.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  <a:r>
              <a:rPr lang="en-US" altLang="en-US" sz="3600" b="1" u="sng"/>
              <a:t>s</a:t>
            </a:r>
          </a:p>
          <a:p>
            <a:pPr algn="ctr" eaLnBrk="1" hangingPunct="1"/>
            <a:r>
              <a:rPr lang="en-US" altLang="en-US" sz="5400"/>
              <a:t> </a:t>
            </a:r>
            <a:r>
              <a:rPr lang="en-US" altLang="en-US" sz="5400">
                <a:solidFill>
                  <a:srgbClr val="FF3399"/>
                </a:solidFill>
              </a:rPr>
              <a:t>tios</a:t>
            </a:r>
            <a:endParaRPr lang="en-GB" altLang="en-US" sz="5400">
              <a:solidFill>
                <a:srgbClr val="FF3399"/>
              </a:solidFill>
            </a:endParaRPr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6300788" y="3644900"/>
          <a:ext cx="21050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Bitmap Image" r:id="rId4" imgW="1876190" imgH="1991003" progId="Paint.Picture">
                  <p:embed/>
                </p:oleObj>
              </mc:Choice>
              <mc:Fallback>
                <p:oleObj name="Bitmap Image" r:id="rId4" imgW="1876190" imgH="199100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644900"/>
                        <a:ext cx="2105025" cy="22320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4067175" y="3573463"/>
          <a:ext cx="1941513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Bitmap Image" r:id="rId6" imgW="1533739" imgH="1876190" progId="Paint.Picture">
                  <p:embed/>
                </p:oleObj>
              </mc:Choice>
              <mc:Fallback>
                <p:oleObj name="Bitmap Image" r:id="rId6" imgW="1533739" imgH="187619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1941513" cy="23764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nkey+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4827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30438" y="0"/>
            <a:ext cx="6913562" cy="981075"/>
          </a:xfrm>
          <a:prstGeom prst="wedgeRoundRectCallout">
            <a:avLst>
              <a:gd name="adj1" fmla="val -70412"/>
              <a:gd name="adj2" fmla="val 519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/>
              <a:t>Mi familia</a:t>
            </a:r>
            <a:endParaRPr lang="en-GB" altLang="en-US" sz="540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948488" y="3789363"/>
          <a:ext cx="2195512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Bitmap Image" r:id="rId4" imgW="2676899" imgH="1762371" progId="Paint.Picture">
                  <p:embed/>
                </p:oleObj>
              </mc:Choice>
              <mc:Fallback>
                <p:oleObj name="Bitmap Image" r:id="rId4" imgW="2676899" imgH="17623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789363"/>
                        <a:ext cx="2195512" cy="14446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843213" y="1196975"/>
          <a:ext cx="15144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Bitmap Image" r:id="rId6" imgW="1914286" imgH="1876190" progId="Paint.Picture">
                  <p:embed/>
                </p:oleObj>
              </mc:Choice>
              <mc:Fallback>
                <p:oleObj name="Bitmap Image" r:id="rId6" imgW="1914286" imgH="18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1514475" cy="148431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2" name="Picture 6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21256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50825" y="5561013"/>
          <a:ext cx="966788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Bitmap Image" r:id="rId8" imgW="1343212" imgH="1800476" progId="Paint.Picture">
                  <p:embed/>
                </p:oleObj>
              </mc:Choice>
              <mc:Fallback>
                <p:oleObj name="Bitmap Image" r:id="rId8" imgW="1343212" imgH="180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561013"/>
                        <a:ext cx="966788" cy="12969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7559675" y="5511800"/>
          <a:ext cx="15843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Bitmap Image" r:id="rId10" imgW="2523810" imgH="2142857" progId="Paint.Picture">
                  <p:embed/>
                </p:oleObj>
              </mc:Choice>
              <mc:Fallback>
                <p:oleObj name="Bitmap Image" r:id="rId10" imgW="2523810" imgH="21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5511800"/>
                        <a:ext cx="1584325" cy="1346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435600" y="5516563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-1496111">
            <a:off x="5076825" y="4221163"/>
            <a:ext cx="2160588" cy="792162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0000FF"/>
                </a:solidFill>
              </a:rPr>
              <a:t>padre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12029619" flipV="1">
            <a:off x="1692275" y="4581525"/>
            <a:ext cx="2160588" cy="792163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FF0000"/>
                </a:solidFill>
              </a:rPr>
              <a:t>madre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10888090" flipV="1">
            <a:off x="1258888" y="5661025"/>
            <a:ext cx="2305050" cy="792163"/>
          </a:xfrm>
          <a:prstGeom prst="rightArrow">
            <a:avLst>
              <a:gd name="adj1" fmla="val 50000"/>
              <a:gd name="adj2" fmla="val 727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3924300" y="5876925"/>
            <a:ext cx="1225550" cy="503238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Yo</a:t>
            </a:r>
          </a:p>
        </p:txBody>
      </p:sp>
      <p:graphicFrame>
        <p:nvGraphicFramePr>
          <p:cNvPr id="19470" name="Object 16"/>
          <p:cNvGraphicFramePr>
            <a:graphicFrameLocks noChangeAspect="1"/>
          </p:cNvGraphicFramePr>
          <p:nvPr/>
        </p:nvGraphicFramePr>
        <p:xfrm>
          <a:off x="4787900" y="981075"/>
          <a:ext cx="155098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Bitmap Image" r:id="rId12" imgW="1685714" imgH="1876190" progId="Paint.Picture">
                  <p:embed/>
                </p:oleObj>
              </mc:Choice>
              <mc:Fallback>
                <p:oleObj name="Bitmap Image" r:id="rId12" imgW="1685714" imgH="1876190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981075"/>
                        <a:ext cx="1550988" cy="1727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7"/>
          <p:cNvGraphicFramePr>
            <a:graphicFrameLocks noChangeAspect="1"/>
          </p:cNvGraphicFramePr>
          <p:nvPr/>
        </p:nvGraphicFramePr>
        <p:xfrm>
          <a:off x="755650" y="1557338"/>
          <a:ext cx="117633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Bitmap Image" r:id="rId14" imgW="1533739" imgH="1876190" progId="Paint.Picture">
                  <p:embed/>
                </p:oleObj>
              </mc:Choice>
              <mc:Fallback>
                <p:oleObj name="Bitmap Image" r:id="rId14" imgW="1533739" imgH="187619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7338"/>
                        <a:ext cx="1176338" cy="143986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AutoShape 15"/>
          <p:cNvSpPr>
            <a:spLocks noChangeArrowheads="1"/>
          </p:cNvSpPr>
          <p:nvPr/>
        </p:nvSpPr>
        <p:spPr bwMode="auto">
          <a:xfrm rot="-4393059">
            <a:off x="4212431" y="3069432"/>
            <a:ext cx="1800225" cy="792162"/>
          </a:xfrm>
          <a:prstGeom prst="rightArrow">
            <a:avLst>
              <a:gd name="adj1" fmla="val 50000"/>
              <a:gd name="adj2" fmla="val 568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abuel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rot="15093315" flipV="1">
            <a:off x="3150394" y="3123406"/>
            <a:ext cx="1908175" cy="792163"/>
          </a:xfrm>
          <a:prstGeom prst="rightArrow">
            <a:avLst>
              <a:gd name="adj1" fmla="val 50000"/>
              <a:gd name="adj2" fmla="val 602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abuel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-2326073">
            <a:off x="4875213" y="3341688"/>
            <a:ext cx="2303462" cy="792162"/>
          </a:xfrm>
          <a:prstGeom prst="rightArrow">
            <a:avLst>
              <a:gd name="adj1" fmla="val 50000"/>
              <a:gd name="adj2" fmla="val 7269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ti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graphicFrame>
        <p:nvGraphicFramePr>
          <p:cNvPr id="19475" name="Object 20"/>
          <p:cNvGraphicFramePr>
            <a:graphicFrameLocks noChangeAspect="1"/>
          </p:cNvGraphicFramePr>
          <p:nvPr/>
        </p:nvGraphicFramePr>
        <p:xfrm>
          <a:off x="0" y="3429000"/>
          <a:ext cx="17145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Bitmap Image" r:id="rId16" imgW="1533739" imgH="1609524" progId="Paint.Picture">
                  <p:embed/>
                </p:oleObj>
              </mc:Choice>
              <mc:Fallback>
                <p:oleObj name="Bitmap Image" r:id="rId16" imgW="1533739" imgH="1609524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1714500" cy="18002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1"/>
          <p:cNvGraphicFramePr>
            <a:graphicFrameLocks noChangeAspect="1"/>
          </p:cNvGraphicFramePr>
          <p:nvPr/>
        </p:nvGraphicFramePr>
        <p:xfrm>
          <a:off x="7019925" y="1773238"/>
          <a:ext cx="156051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Bitmap Image" r:id="rId18" imgW="1876190" imgH="1991003" progId="Paint.Picture">
                  <p:embed/>
                </p:oleObj>
              </mc:Choice>
              <mc:Fallback>
                <p:oleObj name="Bitmap Image" r:id="rId18" imgW="1876190" imgH="1991003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773238"/>
                        <a:ext cx="1560513" cy="165576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AutoShape 18"/>
          <p:cNvSpPr>
            <a:spLocks noChangeArrowheads="1"/>
          </p:cNvSpPr>
          <p:nvPr/>
        </p:nvSpPr>
        <p:spPr bwMode="auto">
          <a:xfrm rot="12959599" flipV="1">
            <a:off x="1763713" y="3429000"/>
            <a:ext cx="2520950" cy="792163"/>
          </a:xfrm>
          <a:prstGeom prst="rightArrow">
            <a:avLst>
              <a:gd name="adj1" fmla="val 50000"/>
              <a:gd name="adj2" fmla="val 795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ti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63" grpId="0" animBg="1"/>
      <p:bldP spid="23564" grpId="0" animBg="1"/>
      <p:bldP spid="23567" grpId="0" animBg="1"/>
      <p:bldP spid="23566" grpId="0" animBg="1"/>
      <p:bldP spid="23571" grpId="0" animBg="1"/>
      <p:bldP spid="235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</a:p>
          <a:p>
            <a:pPr algn="ctr" eaLnBrk="1" hangingPunct="1"/>
            <a:r>
              <a:rPr lang="en-US" altLang="en-US" sz="5400"/>
              <a:t> prim</a:t>
            </a:r>
            <a:r>
              <a:rPr lang="en-US" altLang="en-US" sz="5400">
                <a:solidFill>
                  <a:srgbClr val="FF0000"/>
                </a:solidFill>
              </a:rPr>
              <a:t>a</a:t>
            </a:r>
            <a:endParaRPr lang="en-GB" altLang="en-US" sz="5400">
              <a:solidFill>
                <a:srgbClr val="FF0000"/>
              </a:solidFill>
            </a:endParaRP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4787900" y="3068638"/>
          <a:ext cx="381635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Bitmap Image" r:id="rId4" imgW="2029108" imgH="1685714" progId="Paint.Picture">
                  <p:embed/>
                </p:oleObj>
              </mc:Choice>
              <mc:Fallback>
                <p:oleObj name="Bitmap Image" r:id="rId4" imgW="2029108" imgH="168571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068638"/>
                        <a:ext cx="3816350" cy="31718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79388" y="549275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cousin (female).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Tengo…</a:t>
            </a:r>
          </a:p>
          <a:p>
            <a:pPr algn="ctr" eaLnBrk="1" hangingPunct="1"/>
            <a:r>
              <a:rPr lang="en-US" altLang="en-US" sz="3600"/>
              <a:t> </a:t>
            </a:r>
            <a:r>
              <a:rPr lang="en-US" altLang="en-US" sz="3600">
                <a:solidFill>
                  <a:srgbClr val="0000FF"/>
                </a:solidFill>
              </a:rPr>
              <a:t>un </a:t>
            </a:r>
            <a:r>
              <a:rPr lang="en-US" altLang="en-US" sz="3600"/>
              <a:t>herman</a:t>
            </a:r>
            <a:r>
              <a:rPr lang="en-US" altLang="en-US" sz="3600">
                <a:solidFill>
                  <a:srgbClr val="0000FF"/>
                </a:solidFill>
              </a:rPr>
              <a:t>o</a:t>
            </a:r>
            <a:endParaRPr lang="en-GB" altLang="en-US" sz="3600">
              <a:solidFill>
                <a:srgbClr val="0000FF"/>
              </a:solidFill>
            </a:endParaRP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4716463" y="2852738"/>
          <a:ext cx="3527425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4" imgW="2523810" imgH="2142857" progId="Paint.Picture">
                  <p:embed/>
                </p:oleObj>
              </mc:Choice>
              <mc:Fallback>
                <p:oleObj name="Bitmap Image" r:id="rId4" imgW="2523810" imgH="21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852738"/>
                        <a:ext cx="3527425" cy="29956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395288" y="54927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 have ….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A brother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 </a:t>
            </a:r>
          </a:p>
          <a:p>
            <a:pPr algn="ctr" eaLnBrk="1" hangingPunct="1"/>
            <a:r>
              <a:rPr lang="en-US" altLang="en-US" sz="5400"/>
              <a:t>prim</a:t>
            </a:r>
            <a:r>
              <a:rPr lang="en-US" altLang="en-US" sz="5400">
                <a:solidFill>
                  <a:srgbClr val="0000FF"/>
                </a:solidFill>
              </a:rPr>
              <a:t>o</a:t>
            </a:r>
            <a:endParaRPr lang="en-GB" altLang="en-US" sz="5400">
              <a:solidFill>
                <a:srgbClr val="0000FF"/>
              </a:solidFill>
            </a:endParaRPr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5148263" y="2852738"/>
          <a:ext cx="32766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Bitmap Image" r:id="rId4" imgW="2066667" imgH="2180952" progId="Paint.Picture">
                  <p:embed/>
                </p:oleObj>
              </mc:Choice>
              <mc:Fallback>
                <p:oleObj name="Bitmap Image" r:id="rId4" imgW="2066667" imgH="218095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852738"/>
                        <a:ext cx="3276600" cy="345757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79388" y="549275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cousin (male).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  <a:r>
              <a:rPr lang="en-US" altLang="en-US" sz="3600" b="1" u="sng"/>
              <a:t>s</a:t>
            </a:r>
          </a:p>
          <a:p>
            <a:pPr algn="ctr" eaLnBrk="1" hangingPunct="1"/>
            <a:r>
              <a:rPr lang="en-US" altLang="en-US" sz="5400"/>
              <a:t> </a:t>
            </a:r>
            <a:r>
              <a:rPr lang="en-US" altLang="en-US" sz="5400">
                <a:solidFill>
                  <a:srgbClr val="FF3399"/>
                </a:solidFill>
              </a:rPr>
              <a:t>primos</a:t>
            </a:r>
            <a:endParaRPr lang="en-GB" altLang="en-US" sz="5400">
              <a:solidFill>
                <a:srgbClr val="FF3399"/>
              </a:solidFill>
            </a:endParaRPr>
          </a:p>
        </p:txBody>
      </p:sp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6732588" y="3500438"/>
          <a:ext cx="1911350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Bitmap Image" r:id="rId4" imgW="2066667" imgH="2180952" progId="Paint.Picture">
                  <p:embed/>
                </p:oleObj>
              </mc:Choice>
              <mc:Fallback>
                <p:oleObj name="Bitmap Image" r:id="rId4" imgW="2066667" imgH="218095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500438"/>
                        <a:ext cx="1911350" cy="20177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3924300" y="3500438"/>
          <a:ext cx="2519363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Bitmap Image" r:id="rId6" imgW="2029108" imgH="1685714" progId="Paint.Picture">
                  <p:embed/>
                </p:oleObj>
              </mc:Choice>
              <mc:Fallback>
                <p:oleObj name="Bitmap Image" r:id="rId6" imgW="2029108" imgH="168571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2519363" cy="20939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79388" y="549275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cousins.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onkey+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4827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230438" y="0"/>
            <a:ext cx="6913562" cy="981075"/>
          </a:xfrm>
          <a:prstGeom prst="wedgeRoundRectCallout">
            <a:avLst>
              <a:gd name="adj1" fmla="val -70412"/>
              <a:gd name="adj2" fmla="val 519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/>
              <a:t>Mi familia</a:t>
            </a:r>
            <a:endParaRPr lang="en-GB" altLang="en-US" sz="540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308850" y="4292600"/>
          <a:ext cx="14033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Bitmap Image" r:id="rId4" imgW="2676899" imgH="1762371" progId="Paint.Picture">
                  <p:embed/>
                </p:oleObj>
              </mc:Choice>
              <mc:Fallback>
                <p:oleObj name="Bitmap Image" r:id="rId4" imgW="2676899" imgH="17623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292600"/>
                        <a:ext cx="1403350" cy="9239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916238" y="1052513"/>
          <a:ext cx="158432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Bitmap Image" r:id="rId6" imgW="1914286" imgH="1876190" progId="Paint.Picture">
                  <p:embed/>
                </p:oleObj>
              </mc:Choice>
              <mc:Fallback>
                <p:oleObj name="Bitmap Image" r:id="rId6" imgW="1914286" imgH="18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052513"/>
                        <a:ext cx="1584325" cy="155416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6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21256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50825" y="5561013"/>
          <a:ext cx="966788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Bitmap Image" r:id="rId8" imgW="1343212" imgH="1800476" progId="Paint.Picture">
                  <p:embed/>
                </p:oleObj>
              </mc:Choice>
              <mc:Fallback>
                <p:oleObj name="Bitmap Image" r:id="rId8" imgW="1343212" imgH="180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561013"/>
                        <a:ext cx="966788" cy="12969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7451725" y="5445125"/>
          <a:ext cx="1331913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Bitmap Image" r:id="rId10" imgW="2523810" imgH="2142857" progId="Paint.Picture">
                  <p:embed/>
                </p:oleObj>
              </mc:Choice>
              <mc:Fallback>
                <p:oleObj name="Bitmap Image" r:id="rId10" imgW="2523810" imgH="21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5445125"/>
                        <a:ext cx="1331913" cy="11318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435600" y="5516563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 rot="-220109">
            <a:off x="5219700" y="4724400"/>
            <a:ext cx="2160588" cy="792163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0000FF"/>
                </a:solidFill>
              </a:rPr>
              <a:t>padre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 rot="12029619" flipV="1">
            <a:off x="1692275" y="4581525"/>
            <a:ext cx="2160588" cy="792163"/>
          </a:xfrm>
          <a:prstGeom prst="rightArrow">
            <a:avLst>
              <a:gd name="adj1" fmla="val 50000"/>
              <a:gd name="adj2" fmla="val 681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</a:t>
            </a:r>
            <a:r>
              <a:rPr lang="en-GB" altLang="en-US" sz="2400">
                <a:solidFill>
                  <a:srgbClr val="FF0000"/>
                </a:solidFill>
              </a:rPr>
              <a:t>madre</a:t>
            </a: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 rot="10888090" flipV="1">
            <a:off x="1258888" y="5661025"/>
            <a:ext cx="2305050" cy="792163"/>
          </a:xfrm>
          <a:prstGeom prst="rightArrow">
            <a:avLst>
              <a:gd name="adj1" fmla="val 50000"/>
              <a:gd name="adj2" fmla="val 727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herman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3924300" y="5876925"/>
            <a:ext cx="1225550" cy="503238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Yo</a:t>
            </a:r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4787900" y="981075"/>
          <a:ext cx="155098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Bitmap Image" r:id="rId12" imgW="1685714" imgH="1876190" progId="Paint.Picture">
                  <p:embed/>
                </p:oleObj>
              </mc:Choice>
              <mc:Fallback>
                <p:oleObj name="Bitmap Image" r:id="rId12" imgW="1685714" imgH="1876190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981075"/>
                        <a:ext cx="1550988" cy="1727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395288" y="2781300"/>
          <a:ext cx="10001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Bitmap Image" r:id="rId14" imgW="1533739" imgH="1876190" progId="Paint.Picture">
                  <p:embed/>
                </p:oleObj>
              </mc:Choice>
              <mc:Fallback>
                <p:oleObj name="Bitmap Image" r:id="rId14" imgW="1533739" imgH="187619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1000125" cy="122396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AutoShape 16"/>
          <p:cNvSpPr>
            <a:spLocks noChangeArrowheads="1"/>
          </p:cNvSpPr>
          <p:nvPr/>
        </p:nvSpPr>
        <p:spPr bwMode="auto">
          <a:xfrm rot="-4393059">
            <a:off x="4212431" y="3069432"/>
            <a:ext cx="1800225" cy="792162"/>
          </a:xfrm>
          <a:prstGeom prst="rightArrow">
            <a:avLst>
              <a:gd name="adj1" fmla="val 50000"/>
              <a:gd name="adj2" fmla="val 568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abuel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 rot="15093315" flipV="1">
            <a:off x="3150394" y="3123406"/>
            <a:ext cx="1908175" cy="792163"/>
          </a:xfrm>
          <a:prstGeom prst="rightArrow">
            <a:avLst>
              <a:gd name="adj1" fmla="val 50000"/>
              <a:gd name="adj2" fmla="val 602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abuel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23570" name="Object 19"/>
          <p:cNvGraphicFramePr>
            <a:graphicFrameLocks noChangeAspect="1"/>
          </p:cNvGraphicFramePr>
          <p:nvPr/>
        </p:nvGraphicFramePr>
        <p:xfrm>
          <a:off x="323850" y="4221163"/>
          <a:ext cx="1028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Bitmap Image" r:id="rId16" imgW="1533739" imgH="1609524" progId="Paint.Picture">
                  <p:embed/>
                </p:oleObj>
              </mc:Choice>
              <mc:Fallback>
                <p:oleObj name="Bitmap Image" r:id="rId16" imgW="1533739" imgH="1609524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21163"/>
                        <a:ext cx="1028700" cy="10795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20"/>
          <p:cNvGraphicFramePr>
            <a:graphicFrameLocks noChangeAspect="1"/>
          </p:cNvGraphicFramePr>
          <p:nvPr/>
        </p:nvGraphicFramePr>
        <p:xfrm>
          <a:off x="7642225" y="2852738"/>
          <a:ext cx="115411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Bitmap Image" r:id="rId18" imgW="1876190" imgH="1991003" progId="Paint.Picture">
                  <p:embed/>
                </p:oleObj>
              </mc:Choice>
              <mc:Fallback>
                <p:oleObj name="Bitmap Image" r:id="rId18" imgW="1876190" imgH="1991003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2852738"/>
                        <a:ext cx="1154113" cy="122396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3" name="AutoShape 21"/>
          <p:cNvSpPr>
            <a:spLocks noChangeArrowheads="1"/>
          </p:cNvSpPr>
          <p:nvPr/>
        </p:nvSpPr>
        <p:spPr bwMode="auto">
          <a:xfrm rot="12423377" flipV="1">
            <a:off x="1476375" y="3789363"/>
            <a:ext cx="2520950" cy="792162"/>
          </a:xfrm>
          <a:prstGeom prst="rightArrow">
            <a:avLst>
              <a:gd name="adj1" fmla="val 50000"/>
              <a:gd name="adj2" fmla="val 795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ti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 rot="-1436805">
            <a:off x="5345113" y="3844925"/>
            <a:ext cx="2592387" cy="792163"/>
          </a:xfrm>
          <a:prstGeom prst="rightArrow">
            <a:avLst>
              <a:gd name="adj1" fmla="val 50000"/>
              <a:gd name="adj2" fmla="val 818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ti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  <p:graphicFrame>
        <p:nvGraphicFramePr>
          <p:cNvPr id="23574" name="Object 23"/>
          <p:cNvGraphicFramePr>
            <a:graphicFrameLocks noChangeAspect="1"/>
          </p:cNvGraphicFramePr>
          <p:nvPr/>
        </p:nvGraphicFramePr>
        <p:xfrm>
          <a:off x="1187450" y="1557338"/>
          <a:ext cx="14398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Bitmap Image" r:id="rId20" imgW="2029108" imgH="1685714" progId="Paint.Picture">
                  <p:embed/>
                </p:oleObj>
              </mc:Choice>
              <mc:Fallback>
                <p:oleObj name="Bitmap Image" r:id="rId20" imgW="2029108" imgH="1685714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57338"/>
                        <a:ext cx="1439863" cy="119697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4" name="AutoShape 22"/>
          <p:cNvSpPr>
            <a:spLocks noChangeArrowheads="1"/>
          </p:cNvSpPr>
          <p:nvPr/>
        </p:nvSpPr>
        <p:spPr bwMode="auto">
          <a:xfrm rot="13425332" flipV="1">
            <a:off x="1692275" y="3213100"/>
            <a:ext cx="2665413" cy="792163"/>
          </a:xfrm>
          <a:prstGeom prst="rightArrow">
            <a:avLst>
              <a:gd name="adj1" fmla="val 50000"/>
              <a:gd name="adj2" fmla="val 841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prim</a:t>
            </a:r>
            <a:r>
              <a:rPr lang="en-GB" altLang="en-US" sz="240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23576" name="Object 25"/>
          <p:cNvGraphicFramePr>
            <a:graphicFrameLocks noChangeAspect="1"/>
          </p:cNvGraphicFramePr>
          <p:nvPr/>
        </p:nvGraphicFramePr>
        <p:xfrm>
          <a:off x="7019925" y="1052513"/>
          <a:ext cx="150018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Bitmap Image" r:id="rId22" imgW="2066667" imgH="2180952" progId="Paint.Picture">
                  <p:embed/>
                </p:oleObj>
              </mc:Choice>
              <mc:Fallback>
                <p:oleObj name="Bitmap Image" r:id="rId22" imgW="2066667" imgH="2180952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052513"/>
                        <a:ext cx="1500188" cy="15843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6" name="AutoShape 24"/>
          <p:cNvSpPr>
            <a:spLocks noChangeArrowheads="1"/>
          </p:cNvSpPr>
          <p:nvPr/>
        </p:nvSpPr>
        <p:spPr bwMode="auto">
          <a:xfrm rot="-3016956">
            <a:off x="4679950" y="3032126"/>
            <a:ext cx="3024187" cy="792162"/>
          </a:xfrm>
          <a:prstGeom prst="rightArrow">
            <a:avLst>
              <a:gd name="adj1" fmla="val 50000"/>
              <a:gd name="adj2" fmla="val 954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Mi prim</a:t>
            </a:r>
            <a:r>
              <a:rPr lang="en-GB" altLang="en-US" sz="2400">
                <a:solidFill>
                  <a:srgbClr val="0000FF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  <p:bldP spid="33803" grpId="0" animBg="1"/>
      <p:bldP spid="33804" grpId="0" animBg="1"/>
      <p:bldP spid="33808" grpId="0" animBg="1"/>
      <p:bldP spid="33809" grpId="0" animBg="1"/>
      <p:bldP spid="33813" grpId="0" animBg="1"/>
      <p:bldP spid="33810" grpId="0" animBg="1"/>
      <p:bldP spid="33814" grpId="0" animBg="1"/>
      <p:bldP spid="338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4787900" y="2636838"/>
          <a:ext cx="3292475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Bitmap Image" r:id="rId3" imgW="1533739" imgH="1609524" progId="Paint.Picture">
                  <p:embed/>
                </p:oleObj>
              </mc:Choice>
              <mc:Fallback>
                <p:oleObj name="Bitmap Image" r:id="rId3" imgW="1533739" imgH="160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636838"/>
                        <a:ext cx="3292475" cy="34559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2" descr="Monkey+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2555875" y="404813"/>
            <a:ext cx="5832475" cy="1800225"/>
          </a:xfrm>
          <a:prstGeom prst="wedgeRoundRectCallout">
            <a:avLst>
              <a:gd name="adj1" fmla="val -58167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Mi </a:t>
            </a:r>
            <a:r>
              <a:rPr lang="en-US" altLang="en-US" sz="4000">
                <a:solidFill>
                  <a:srgbClr val="FF0000"/>
                </a:solidFill>
              </a:rPr>
              <a:t>madre </a:t>
            </a:r>
            <a:r>
              <a:rPr lang="en-US" altLang="en-US" sz="4000"/>
              <a:t>se llama </a:t>
            </a:r>
            <a:r>
              <a:rPr lang="en-US" altLang="en-US" sz="4000" b="1" u="sng"/>
              <a:t>Mama Mono</a:t>
            </a:r>
            <a:endParaRPr lang="en-GB" altLang="en-US" sz="4000" b="1" u="sng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995738" y="5876925"/>
            <a:ext cx="4752975" cy="71913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Mamá Mono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179388" y="549275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mum’s name is Mama Monkey.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Mi </a:t>
            </a:r>
            <a:r>
              <a:rPr lang="en-US" altLang="en-US" sz="4000">
                <a:solidFill>
                  <a:srgbClr val="0000FF"/>
                </a:solidFill>
              </a:rPr>
              <a:t>padre </a:t>
            </a:r>
            <a:r>
              <a:rPr lang="en-US" altLang="en-US" sz="4000"/>
              <a:t>se llama </a:t>
            </a:r>
            <a:r>
              <a:rPr lang="en-US" altLang="en-US" sz="4000" b="1" u="sng"/>
              <a:t>Papá Mono</a:t>
            </a:r>
            <a:endParaRPr lang="en-GB" altLang="en-US" sz="4000" b="1" u="sng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427538" y="2997200"/>
          <a:ext cx="426085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Bitmap Image" r:id="rId4" imgW="2676899" imgH="1762371" progId="Paint.Picture">
                  <p:embed/>
                </p:oleObj>
              </mc:Choice>
              <mc:Fallback>
                <p:oleObj name="Bitmap Image" r:id="rId4" imgW="2676899" imgH="17623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997200"/>
                        <a:ext cx="4260850" cy="280511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030663" y="5734050"/>
            <a:ext cx="5113337" cy="71913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Papá Mono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79388" y="549275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dad’s name is Dad Monkey.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¿</a:t>
            </a:r>
            <a:r>
              <a:rPr lang="en-GB" altLang="en-US" smtClean="0"/>
              <a:t>Cómo se dice…..en español?</a:t>
            </a:r>
            <a:br>
              <a:rPr lang="en-GB" altLang="en-US" smtClean="0"/>
            </a:br>
            <a:r>
              <a:rPr lang="en-GB" altLang="en-US" smtClean="0"/>
              <a:t>How do you say … in Spanish?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My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Mum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Aunt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Granddad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Is called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My dad is called Papá Mono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My sister is called Mono Lisa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My brother is called Mono Tomás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60462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/>
            </a:r>
            <a:br>
              <a:rPr lang="en-GB" altLang="en-US" sz="4000" smtClean="0"/>
            </a:br>
            <a:r>
              <a:rPr lang="en-GB" altLang="en-US" sz="4000" smtClean="0"/>
              <a:t>Empareja el inglés con el español</a:t>
            </a:r>
            <a:br>
              <a:rPr lang="en-GB" altLang="en-US" sz="4000" smtClean="0"/>
            </a:br>
            <a:r>
              <a:rPr lang="en-GB" altLang="en-US" sz="2800" smtClean="0"/>
              <a:t>Compare the English with the Spanish</a:t>
            </a:r>
            <a:r>
              <a:rPr lang="en-GB" altLang="en-US" sz="4000" smtClean="0"/>
              <a:t/>
            </a:r>
            <a:br>
              <a:rPr lang="en-GB" altLang="en-US" sz="4000" smtClean="0"/>
            </a:br>
            <a:endParaRPr lang="en-GB" altLang="en-US" sz="4000" smtClean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35100"/>
            <a:ext cx="2952750" cy="5400675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Mi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Madre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Padre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padres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Abuelo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Abuela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Abuelos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Tio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Tia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Tios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Primo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Prima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Primos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Se llama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smtClean="0"/>
              <a:t>Se llaman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GB" altLang="en-US" sz="2000" smtClean="0"/>
          </a:p>
          <a:p>
            <a:pPr marL="381000" indent="-381000" eaLnBrk="1" hangingPunct="1">
              <a:lnSpc>
                <a:spcPct val="90000"/>
              </a:lnSpc>
            </a:pPr>
            <a:endParaRPr lang="en-GB" altLang="en-US" sz="1800" smtClean="0"/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435100"/>
            <a:ext cx="4038600" cy="5256213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Mum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Grandparents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My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Cousins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Is called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Granddad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parents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Uncle &amp; aunt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Cousin (boy)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Dad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Uncle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Granny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Cousin (girl)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Are called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GB" altLang="en-US" sz="2000" smtClean="0"/>
              <a:t>Aunt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/>
          <p:cNvSpPr>
            <a:spLocks noChangeArrowheads="1"/>
          </p:cNvSpPr>
          <p:nvPr/>
        </p:nvSpPr>
        <p:spPr bwMode="auto">
          <a:xfrm>
            <a:off x="0" y="0"/>
            <a:ext cx="2447925" cy="1773238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Extend your </a:t>
            </a:r>
          </a:p>
          <a:p>
            <a:pPr eaLnBrk="1" hangingPunct="1"/>
            <a:r>
              <a:rPr lang="en-GB" altLang="en-US"/>
              <a:t>introduction from </a:t>
            </a:r>
          </a:p>
          <a:p>
            <a:pPr eaLnBrk="1" hangingPunct="1"/>
            <a:r>
              <a:rPr lang="en-GB" altLang="en-US"/>
              <a:t>last week by adding</a:t>
            </a:r>
          </a:p>
          <a:p>
            <a:pPr eaLnBrk="1" hangingPunct="1"/>
            <a:r>
              <a:rPr lang="en-GB" altLang="en-US"/>
              <a:t>information about </a:t>
            </a:r>
          </a:p>
          <a:p>
            <a:pPr eaLnBrk="1" hangingPunct="1"/>
            <a:r>
              <a:rPr lang="en-GB" altLang="en-US"/>
              <a:t>your family.</a:t>
            </a:r>
          </a:p>
        </p:txBody>
      </p:sp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2484438" y="2276475"/>
          <a:ext cx="22320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Bitmap Image" r:id="rId3" imgW="2676899" imgH="1762371" progId="Paint.Picture">
                  <p:embed/>
                </p:oleObj>
              </mc:Choice>
              <mc:Fallback>
                <p:oleObj name="Bitmap Image" r:id="rId3" imgW="2676899" imgH="176237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276475"/>
                        <a:ext cx="2232025" cy="14700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6"/>
          <p:cNvGraphicFramePr>
            <a:graphicFrameLocks noChangeAspect="1"/>
          </p:cNvGraphicFramePr>
          <p:nvPr/>
        </p:nvGraphicFramePr>
        <p:xfrm>
          <a:off x="2771775" y="404813"/>
          <a:ext cx="158432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Bitmap Image" r:id="rId5" imgW="1914286" imgH="1876190" progId="Paint.Picture">
                  <p:embed/>
                </p:oleObj>
              </mc:Choice>
              <mc:Fallback>
                <p:oleObj name="Bitmap Image" r:id="rId5" imgW="1914286" imgH="187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04813"/>
                        <a:ext cx="1584325" cy="155416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323850" y="4221163"/>
          <a:ext cx="182403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Bitmap Image" r:id="rId7" imgW="1343212" imgH="1800476" progId="Paint.Picture">
                  <p:embed/>
                </p:oleObj>
              </mc:Choice>
              <mc:Fallback>
                <p:oleObj name="Bitmap Image" r:id="rId7" imgW="1343212" imgH="180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21163"/>
                        <a:ext cx="1824038" cy="24479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/>
        </p:nvGraphicFramePr>
        <p:xfrm>
          <a:off x="2411413" y="4076700"/>
          <a:ext cx="273685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Bitmap Image" r:id="rId9" imgW="2523810" imgH="2142857" progId="Paint.Picture">
                  <p:embed/>
                </p:oleObj>
              </mc:Choice>
              <mc:Fallback>
                <p:oleObj name="Bitmap Image" r:id="rId9" imgW="2523810" imgH="21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076700"/>
                        <a:ext cx="2736850" cy="23256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9"/>
          <p:cNvGraphicFramePr>
            <a:graphicFrameLocks noChangeAspect="1"/>
          </p:cNvGraphicFramePr>
          <p:nvPr/>
        </p:nvGraphicFramePr>
        <p:xfrm>
          <a:off x="4716463" y="333375"/>
          <a:ext cx="1550987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Bitmap Image" r:id="rId11" imgW="1685714" imgH="1876190" progId="Paint.Picture">
                  <p:embed/>
                </p:oleObj>
              </mc:Choice>
              <mc:Fallback>
                <p:oleObj name="Bitmap Image" r:id="rId11" imgW="1685714" imgH="187619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33375"/>
                        <a:ext cx="1550987" cy="1727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0"/>
          <p:cNvGraphicFramePr>
            <a:graphicFrameLocks noChangeAspect="1"/>
          </p:cNvGraphicFramePr>
          <p:nvPr/>
        </p:nvGraphicFramePr>
        <p:xfrm>
          <a:off x="5508625" y="2276475"/>
          <a:ext cx="158908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Bitmap Image" r:id="rId13" imgW="1533739" imgH="1876190" progId="Paint.Picture">
                  <p:embed/>
                </p:oleObj>
              </mc:Choice>
              <mc:Fallback>
                <p:oleObj name="Bitmap Image" r:id="rId13" imgW="1533739" imgH="187619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276475"/>
                        <a:ext cx="1589088" cy="19446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/>
        </p:nvGraphicFramePr>
        <p:xfrm>
          <a:off x="323850" y="2060575"/>
          <a:ext cx="178435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Bitmap Image" r:id="rId15" imgW="1533739" imgH="1609524" progId="Paint.Picture">
                  <p:embed/>
                </p:oleObj>
              </mc:Choice>
              <mc:Fallback>
                <p:oleObj name="Bitmap Image" r:id="rId15" imgW="1533739" imgH="1609524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1784350" cy="187325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2"/>
          <p:cNvGraphicFramePr>
            <a:graphicFrameLocks noChangeAspect="1"/>
          </p:cNvGraphicFramePr>
          <p:nvPr/>
        </p:nvGraphicFramePr>
        <p:xfrm>
          <a:off x="7380288" y="2276475"/>
          <a:ext cx="169703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Bitmap Image" r:id="rId17" imgW="1876190" imgH="1991003" progId="Paint.Picture">
                  <p:embed/>
                </p:oleObj>
              </mc:Choice>
              <mc:Fallback>
                <p:oleObj name="Bitmap Image" r:id="rId17" imgW="1876190" imgH="1991003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276475"/>
                        <a:ext cx="1697037" cy="18002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3"/>
          <p:cNvGraphicFramePr>
            <a:graphicFrameLocks noChangeAspect="1"/>
          </p:cNvGraphicFramePr>
          <p:nvPr/>
        </p:nvGraphicFramePr>
        <p:xfrm>
          <a:off x="7235825" y="4652963"/>
          <a:ext cx="1908175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Bitmap Image" r:id="rId19" imgW="2029108" imgH="1685714" progId="Paint.Picture">
                  <p:embed/>
                </p:oleObj>
              </mc:Choice>
              <mc:Fallback>
                <p:oleObj name="Bitmap Image" r:id="rId19" imgW="2029108" imgH="168571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652963"/>
                        <a:ext cx="1908175" cy="15859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4"/>
          <p:cNvGraphicFramePr>
            <a:graphicFrameLocks noChangeAspect="1"/>
          </p:cNvGraphicFramePr>
          <p:nvPr/>
        </p:nvGraphicFramePr>
        <p:xfrm>
          <a:off x="5508625" y="4581525"/>
          <a:ext cx="150018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Bitmap Image" r:id="rId21" imgW="2066667" imgH="2180952" progId="Paint.Picture">
                  <p:embed/>
                </p:oleObj>
              </mc:Choice>
              <mc:Fallback>
                <p:oleObj name="Bitmap Image" r:id="rId21" imgW="2066667" imgH="2180952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581525"/>
                        <a:ext cx="1500188" cy="15843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AutoShape 15"/>
          <p:cNvSpPr>
            <a:spLocks noChangeArrowheads="1"/>
          </p:cNvSpPr>
          <p:nvPr/>
        </p:nvSpPr>
        <p:spPr bwMode="auto">
          <a:xfrm>
            <a:off x="2268538" y="3429000"/>
            <a:ext cx="2447925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Papá Mono</a:t>
            </a:r>
          </a:p>
        </p:txBody>
      </p:sp>
      <p:sp>
        <p:nvSpPr>
          <p:cNvPr id="28686" name="AutoShape 16"/>
          <p:cNvSpPr>
            <a:spLocks noChangeArrowheads="1"/>
          </p:cNvSpPr>
          <p:nvPr/>
        </p:nvSpPr>
        <p:spPr bwMode="auto">
          <a:xfrm>
            <a:off x="4643438" y="6092825"/>
            <a:ext cx="2808287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Mono Coco</a:t>
            </a:r>
          </a:p>
        </p:txBody>
      </p:sp>
      <p:sp>
        <p:nvSpPr>
          <p:cNvPr id="28687" name="AutoShape 17"/>
          <p:cNvSpPr>
            <a:spLocks noChangeArrowheads="1"/>
          </p:cNvSpPr>
          <p:nvPr/>
        </p:nvSpPr>
        <p:spPr bwMode="auto">
          <a:xfrm>
            <a:off x="0" y="3644900"/>
            <a:ext cx="2411413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Mamá Mono</a:t>
            </a:r>
          </a:p>
        </p:txBody>
      </p:sp>
      <p:sp>
        <p:nvSpPr>
          <p:cNvPr id="28688" name="AutoShape 18"/>
          <p:cNvSpPr>
            <a:spLocks noChangeArrowheads="1"/>
          </p:cNvSpPr>
          <p:nvPr/>
        </p:nvSpPr>
        <p:spPr bwMode="auto">
          <a:xfrm>
            <a:off x="2195513" y="260350"/>
            <a:ext cx="2879725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Mono Isabel</a:t>
            </a:r>
          </a:p>
        </p:txBody>
      </p:sp>
      <p:sp>
        <p:nvSpPr>
          <p:cNvPr id="28689" name="AutoShape 19"/>
          <p:cNvSpPr>
            <a:spLocks noChangeArrowheads="1"/>
          </p:cNvSpPr>
          <p:nvPr/>
        </p:nvSpPr>
        <p:spPr bwMode="auto">
          <a:xfrm>
            <a:off x="3995738" y="1700213"/>
            <a:ext cx="3529012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Mono Ferdinand</a:t>
            </a:r>
          </a:p>
        </p:txBody>
      </p:sp>
      <p:sp>
        <p:nvSpPr>
          <p:cNvPr id="28690" name="AutoShape 20"/>
          <p:cNvSpPr>
            <a:spLocks noChangeArrowheads="1"/>
          </p:cNvSpPr>
          <p:nvPr/>
        </p:nvSpPr>
        <p:spPr bwMode="auto">
          <a:xfrm>
            <a:off x="5076825" y="4076700"/>
            <a:ext cx="2879725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Tía Maria</a:t>
            </a:r>
          </a:p>
        </p:txBody>
      </p:sp>
      <p:sp>
        <p:nvSpPr>
          <p:cNvPr id="28691" name="AutoShape 21"/>
          <p:cNvSpPr>
            <a:spLocks noChangeArrowheads="1"/>
          </p:cNvSpPr>
          <p:nvPr/>
        </p:nvSpPr>
        <p:spPr bwMode="auto">
          <a:xfrm>
            <a:off x="6948488" y="3789363"/>
            <a:ext cx="2879725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Mono Loco</a:t>
            </a:r>
          </a:p>
        </p:txBody>
      </p:sp>
      <p:sp>
        <p:nvSpPr>
          <p:cNvPr id="28692" name="AutoShape 22"/>
          <p:cNvSpPr>
            <a:spLocks noChangeArrowheads="1"/>
          </p:cNvSpPr>
          <p:nvPr/>
        </p:nvSpPr>
        <p:spPr bwMode="auto">
          <a:xfrm>
            <a:off x="-252413" y="6308725"/>
            <a:ext cx="2879726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Mono Lisa</a:t>
            </a:r>
          </a:p>
        </p:txBody>
      </p:sp>
      <p:sp>
        <p:nvSpPr>
          <p:cNvPr id="28693" name="AutoShape 23"/>
          <p:cNvSpPr>
            <a:spLocks noChangeArrowheads="1"/>
          </p:cNvSpPr>
          <p:nvPr/>
        </p:nvSpPr>
        <p:spPr bwMode="auto">
          <a:xfrm>
            <a:off x="2195513" y="6021388"/>
            <a:ext cx="2879725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Mono Tomás</a:t>
            </a:r>
          </a:p>
        </p:txBody>
      </p:sp>
      <p:sp>
        <p:nvSpPr>
          <p:cNvPr id="28694" name="AutoShape 24"/>
          <p:cNvSpPr>
            <a:spLocks noChangeArrowheads="1"/>
          </p:cNvSpPr>
          <p:nvPr/>
        </p:nvSpPr>
        <p:spPr bwMode="auto">
          <a:xfrm>
            <a:off x="6911975" y="6092825"/>
            <a:ext cx="2916238" cy="3587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Mono Marta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Tengo…</a:t>
            </a:r>
          </a:p>
          <a:p>
            <a:pPr algn="ctr" eaLnBrk="1" hangingPunct="1"/>
            <a:r>
              <a:rPr lang="en-US" altLang="en-US" sz="3600"/>
              <a:t> </a:t>
            </a:r>
            <a:r>
              <a:rPr lang="en-US" altLang="en-US" sz="3600">
                <a:solidFill>
                  <a:srgbClr val="FF0000"/>
                </a:solidFill>
              </a:rPr>
              <a:t>una </a:t>
            </a:r>
            <a:r>
              <a:rPr lang="en-US" altLang="en-US" sz="3600"/>
              <a:t>herman</a:t>
            </a:r>
            <a:r>
              <a:rPr lang="en-US" altLang="en-US" sz="3600">
                <a:solidFill>
                  <a:srgbClr val="FF0000"/>
                </a:solidFill>
              </a:rPr>
              <a:t>a</a:t>
            </a:r>
            <a:endParaRPr lang="en-GB" altLang="en-US" sz="3600">
              <a:solidFill>
                <a:srgbClr val="FF0000"/>
              </a:solidFill>
            </a:endParaRPr>
          </a:p>
        </p:txBody>
      </p:sp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5076825" y="2708275"/>
          <a:ext cx="26860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4" imgW="1343212" imgH="1800476" progId="Paint.Picture">
                  <p:embed/>
                </p:oleObj>
              </mc:Choice>
              <mc:Fallback>
                <p:oleObj name="Bitmap Image" r:id="rId4" imgW="1343212" imgH="180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08275"/>
                        <a:ext cx="2686050" cy="360045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50825" y="549275"/>
            <a:ext cx="23764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 have ….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A sister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How do you think I’d say I’ve got 2 brothers?</a:t>
            </a:r>
            <a:endParaRPr lang="en-GB" altLang="en-US" sz="3600">
              <a:solidFill>
                <a:srgbClr val="FF0000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851275" y="1844675"/>
            <a:ext cx="4824413" cy="649288"/>
          </a:xfrm>
          <a:prstGeom prst="wedgeRoundRectCallout">
            <a:avLst>
              <a:gd name="adj1" fmla="val -86426"/>
              <a:gd name="adj2" fmla="val 3830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Tengo </a:t>
            </a:r>
            <a:r>
              <a:rPr lang="en-GB" altLang="en-US" sz="3200" b="1" u="sng"/>
              <a:t>dos</a:t>
            </a:r>
            <a:r>
              <a:rPr lang="en-GB" altLang="en-US" sz="3200"/>
              <a:t> herman</a:t>
            </a:r>
            <a:r>
              <a:rPr lang="en-GB" altLang="en-US" sz="3200">
                <a:solidFill>
                  <a:srgbClr val="0000FF"/>
                </a:solidFill>
              </a:rPr>
              <a:t>o</a:t>
            </a:r>
            <a:r>
              <a:rPr lang="en-GB" altLang="en-US" sz="3200" b="1" u="sng">
                <a:solidFill>
                  <a:srgbClr val="0000FF"/>
                </a:solidFill>
              </a:rPr>
              <a:t>s</a:t>
            </a:r>
          </a:p>
        </p:txBody>
      </p:sp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6156325" y="4005263"/>
          <a:ext cx="2087563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4" imgW="2523810" imgH="2142857" progId="Paint.Picture">
                  <p:embed/>
                </p:oleObj>
              </mc:Choice>
              <mc:Fallback>
                <p:oleObj name="Bitmap Image" r:id="rId4" imgW="2523810" imgH="21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005263"/>
                        <a:ext cx="2087563" cy="17732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9"/>
          <p:cNvGraphicFramePr>
            <a:graphicFrameLocks noChangeAspect="1"/>
          </p:cNvGraphicFramePr>
          <p:nvPr/>
        </p:nvGraphicFramePr>
        <p:xfrm>
          <a:off x="3851275" y="4005263"/>
          <a:ext cx="2087563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6" imgW="2523810" imgH="2142857" progId="Paint.Picture">
                  <p:embed/>
                </p:oleObj>
              </mc:Choice>
              <mc:Fallback>
                <p:oleObj name="Bitmap Image" r:id="rId6" imgW="2523810" imgH="214285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05263"/>
                        <a:ext cx="2087563" cy="17732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How do you think I’d say I’ve got 2 sisters?</a:t>
            </a:r>
            <a:endParaRPr lang="en-GB" altLang="en-US" sz="3600">
              <a:solidFill>
                <a:srgbClr val="FF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851275" y="1844675"/>
            <a:ext cx="4824413" cy="649288"/>
          </a:xfrm>
          <a:prstGeom prst="wedgeRoundRectCallout">
            <a:avLst>
              <a:gd name="adj1" fmla="val -86426"/>
              <a:gd name="adj2" fmla="val 3830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Tengo </a:t>
            </a:r>
            <a:r>
              <a:rPr lang="en-GB" altLang="en-US" sz="3200" b="1" u="sng"/>
              <a:t>dos</a:t>
            </a:r>
            <a:r>
              <a:rPr lang="en-GB" altLang="en-US" sz="3200"/>
              <a:t> herman</a:t>
            </a:r>
            <a:r>
              <a:rPr lang="en-GB" altLang="en-US" sz="3200">
                <a:solidFill>
                  <a:srgbClr val="FF0000"/>
                </a:solidFill>
              </a:rPr>
              <a:t>a</a:t>
            </a:r>
            <a:r>
              <a:rPr lang="en-GB" altLang="en-US" sz="3200" b="1" u="sng">
                <a:solidFill>
                  <a:srgbClr val="FF0000"/>
                </a:solidFill>
              </a:rPr>
              <a:t>s</a:t>
            </a:r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7019925" y="3716338"/>
          <a:ext cx="15033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4" imgW="1343212" imgH="1800476" progId="Paint.Picture">
                  <p:embed/>
                </p:oleObj>
              </mc:Choice>
              <mc:Fallback>
                <p:oleObj name="Bitmap Image" r:id="rId4" imgW="1343212" imgH="180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716338"/>
                        <a:ext cx="1503363" cy="20161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5219700" y="3716338"/>
          <a:ext cx="15033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6" imgW="1343212" imgH="1800476" progId="Paint.Picture">
                  <p:embed/>
                </p:oleObj>
              </mc:Choice>
              <mc:Fallback>
                <p:oleObj name="Bitmap Image" r:id="rId6" imgW="1343212" imgH="180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716338"/>
                        <a:ext cx="1503363" cy="20161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¿</a:t>
            </a:r>
            <a:r>
              <a:rPr lang="en-GB" altLang="en-US" smtClean="0"/>
              <a:t>Tienes hermanos?</a:t>
            </a:r>
            <a:br>
              <a:rPr lang="en-GB" altLang="en-US" smtClean="0"/>
            </a:br>
            <a:r>
              <a:rPr lang="en-GB" altLang="en-US" smtClean="0"/>
              <a:t>Do you have siblings?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6202363" cy="4525962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Tengo un herman</a:t>
            </a:r>
            <a:r>
              <a:rPr lang="es-EC" altLang="en-US" sz="2400" smtClean="0">
                <a:solidFill>
                  <a:srgbClr val="0000FF"/>
                </a:solidFill>
              </a:rPr>
              <a:t>o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Tengo una herman</a:t>
            </a:r>
            <a:r>
              <a:rPr lang="es-EC" altLang="en-US" sz="2400" smtClean="0">
                <a:solidFill>
                  <a:srgbClr val="FF0000"/>
                </a:solidFill>
              </a:rPr>
              <a:t>a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Tengo dos herman</a:t>
            </a:r>
            <a:r>
              <a:rPr lang="es-EC" altLang="en-US" sz="2400" smtClean="0">
                <a:solidFill>
                  <a:srgbClr val="0000FF"/>
                </a:solidFill>
              </a:rPr>
              <a:t>os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Tengo dos herman</a:t>
            </a:r>
            <a:r>
              <a:rPr lang="es-EC" altLang="en-US" sz="2400" smtClean="0">
                <a:solidFill>
                  <a:srgbClr val="FF0000"/>
                </a:solidFill>
              </a:rPr>
              <a:t>as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Tengo una herman</a:t>
            </a:r>
            <a:r>
              <a:rPr lang="es-EC" altLang="en-US" sz="2400" smtClean="0">
                <a:solidFill>
                  <a:srgbClr val="FF0000"/>
                </a:solidFill>
              </a:rPr>
              <a:t>a</a:t>
            </a:r>
            <a:r>
              <a:rPr lang="es-EC" altLang="en-US" sz="2400" smtClean="0"/>
              <a:t> y                           un herman</a:t>
            </a:r>
            <a:r>
              <a:rPr lang="es-EC" altLang="en-US" sz="2400" smtClean="0">
                <a:solidFill>
                  <a:srgbClr val="0000FF"/>
                </a:solidFill>
              </a:rPr>
              <a:t>o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No tengo hermanos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Soy hij</a:t>
            </a:r>
            <a:r>
              <a:rPr lang="es-EC" altLang="en-US" sz="2400" smtClean="0">
                <a:solidFill>
                  <a:srgbClr val="0000FF"/>
                </a:solidFill>
              </a:rPr>
              <a:t>o</a:t>
            </a:r>
            <a:r>
              <a:rPr lang="es-EC" altLang="en-US" sz="2400" smtClean="0"/>
              <a:t> únic</a:t>
            </a:r>
            <a:r>
              <a:rPr lang="es-EC" altLang="en-US" sz="2400" smtClean="0">
                <a:solidFill>
                  <a:srgbClr val="0000FF"/>
                </a:solidFill>
              </a:rPr>
              <a:t>o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s-EC" altLang="en-US" sz="2400" smtClean="0"/>
              <a:t>Soy hij</a:t>
            </a:r>
            <a:r>
              <a:rPr lang="es-EC" altLang="en-US" sz="2400" smtClean="0">
                <a:solidFill>
                  <a:srgbClr val="FF0000"/>
                </a:solidFill>
              </a:rPr>
              <a:t>a</a:t>
            </a:r>
            <a:r>
              <a:rPr lang="es-EC" altLang="en-US" sz="2400" smtClean="0"/>
              <a:t> únic</a:t>
            </a:r>
            <a:r>
              <a:rPr lang="es-EC" altLang="en-US" sz="2400" smtClean="0">
                <a:solidFill>
                  <a:srgbClr val="FF0000"/>
                </a:solidFill>
              </a:rPr>
              <a:t>a</a:t>
            </a:r>
          </a:p>
          <a:p>
            <a:pPr marL="533400" indent="-533400" eaLnBrk="1" hangingPunct="1">
              <a:buFontTx/>
              <a:buNone/>
            </a:pPr>
            <a:endParaRPr lang="es-EC" altLang="en-US" sz="240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557338"/>
            <a:ext cx="4038600" cy="4525962"/>
          </a:xfrm>
        </p:spPr>
        <p:txBody>
          <a:bodyPr/>
          <a:lstStyle/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I’ve got 2 brothers 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I’ve got a brother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 don’t have any brothers or sisters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I’ve got a sister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I’ve got 1 brother and 1 sister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I’m an only child (girl)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I’ve got 2 sisters</a:t>
            </a:r>
          </a:p>
          <a:p>
            <a:pPr marL="457200" indent="-457200" eaLnBrk="1" hangingPunct="1">
              <a:buFontTx/>
              <a:buAutoNum type="alphaLcPeriod"/>
            </a:pPr>
            <a:r>
              <a:rPr lang="en-GB" altLang="en-US" sz="2400" smtClean="0"/>
              <a:t>I’m an only child (boy)</a:t>
            </a:r>
          </a:p>
        </p:txBody>
      </p:sp>
      <p:pic>
        <p:nvPicPr>
          <p:cNvPr id="7173" name="Picture 6" descr="Monkey+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5509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684213" y="587692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Match up the correct translations.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</a:p>
          <a:p>
            <a:pPr algn="ctr" eaLnBrk="1" hangingPunct="1"/>
            <a:r>
              <a:rPr lang="en-US" altLang="en-US" sz="5400"/>
              <a:t> </a:t>
            </a:r>
            <a:r>
              <a:rPr lang="en-US" altLang="en-US" sz="5400">
                <a:solidFill>
                  <a:srgbClr val="FF0000"/>
                </a:solidFill>
              </a:rPr>
              <a:t>madre</a:t>
            </a:r>
            <a:endParaRPr lang="en-GB" altLang="en-US" sz="5400">
              <a:solidFill>
                <a:srgbClr val="FF0000"/>
              </a:solidFill>
            </a:endParaRPr>
          </a:p>
        </p:txBody>
      </p:sp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003800" y="2852738"/>
          <a:ext cx="2744788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Bitmap Image" r:id="rId4" imgW="1533739" imgH="1609524" progId="Paint.Picture">
                  <p:embed/>
                </p:oleObj>
              </mc:Choice>
              <mc:Fallback>
                <p:oleObj name="Bitmap Image" r:id="rId4" imgW="1533739" imgH="160952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852738"/>
                        <a:ext cx="2744788" cy="288131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79388" y="549275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mum.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</a:p>
          <a:p>
            <a:pPr algn="ctr" eaLnBrk="1" hangingPunct="1"/>
            <a:r>
              <a:rPr lang="en-US" altLang="en-US" sz="5400"/>
              <a:t> </a:t>
            </a:r>
            <a:r>
              <a:rPr lang="en-US" altLang="en-US" sz="5400">
                <a:solidFill>
                  <a:srgbClr val="0000FF"/>
                </a:solidFill>
              </a:rPr>
              <a:t>padre</a:t>
            </a:r>
            <a:endParaRPr lang="en-GB" altLang="en-US" sz="5400">
              <a:solidFill>
                <a:srgbClr val="0000FF"/>
              </a:solidFill>
            </a:endParaRP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4427538" y="2997200"/>
          <a:ext cx="426085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map Image" r:id="rId4" imgW="2676899" imgH="1762371" progId="Paint.Picture">
                  <p:embed/>
                </p:oleObj>
              </mc:Choice>
              <mc:Fallback>
                <p:oleObj name="Bitmap Image" r:id="rId4" imgW="2676899" imgH="176237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997200"/>
                        <a:ext cx="4260850" cy="280511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79388" y="549275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nkey+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059113" y="404813"/>
            <a:ext cx="4537075" cy="1800225"/>
          </a:xfrm>
          <a:prstGeom prst="wedgeRoundRectCallout">
            <a:avLst>
              <a:gd name="adj1" fmla="val -71588"/>
              <a:gd name="adj2" fmla="val 185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Mi</a:t>
            </a:r>
            <a:r>
              <a:rPr lang="en-US" altLang="en-US" sz="3600" b="1" u="sng"/>
              <a:t>s</a:t>
            </a:r>
          </a:p>
          <a:p>
            <a:pPr algn="ctr" eaLnBrk="1" hangingPunct="1"/>
            <a:r>
              <a:rPr lang="en-US" altLang="en-US" sz="5400"/>
              <a:t> </a:t>
            </a:r>
            <a:r>
              <a:rPr lang="en-US" altLang="en-US" sz="5400">
                <a:solidFill>
                  <a:srgbClr val="FF3399"/>
                </a:solidFill>
              </a:rPr>
              <a:t>padres</a:t>
            </a:r>
            <a:endParaRPr lang="en-GB" altLang="en-US" sz="5400">
              <a:solidFill>
                <a:srgbClr val="FF3399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035675" y="3284538"/>
          <a:ext cx="310832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Bitmap Image" r:id="rId4" imgW="2676899" imgH="1762371" progId="Paint.Picture">
                  <p:embed/>
                </p:oleObj>
              </mc:Choice>
              <mc:Fallback>
                <p:oleObj name="Bitmap Image" r:id="rId4" imgW="2676899" imgH="17623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3284538"/>
                        <a:ext cx="3108325" cy="20462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3851275" y="3284538"/>
          <a:ext cx="199072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6" imgW="1533739" imgH="1609524" progId="Paint.Picture">
                  <p:embed/>
                </p:oleObj>
              </mc:Choice>
              <mc:Fallback>
                <p:oleObj name="Bitmap Image" r:id="rId6" imgW="1533739" imgH="160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84538"/>
                        <a:ext cx="1990725" cy="208915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79388" y="549275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456</Words>
  <Application>Microsoft Office PowerPoint</Application>
  <PresentationFormat>On-screen Show (4:3)</PresentationFormat>
  <Paragraphs>169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Comic Sans MS</vt:lpstr>
      <vt:lpstr>Arial</vt:lpstr>
      <vt:lpstr>Calibri</vt:lpstr>
      <vt:lpstr>Default Design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¿Tienes hermanos? Do you have siblings?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¿Cómo se dice…..en español? How do you say … in Spanish?</vt:lpstr>
      <vt:lpstr> Empareja el inglés con el español Compare the English with the Spanish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Pilkington</dc:creator>
  <cp:lastModifiedBy>Gemma Kinsella</cp:lastModifiedBy>
  <cp:revision>10</cp:revision>
  <dcterms:created xsi:type="dcterms:W3CDTF">2008-11-23T17:47:29Z</dcterms:created>
  <dcterms:modified xsi:type="dcterms:W3CDTF">2020-07-02T15:35:09Z</dcterms:modified>
</cp:coreProperties>
</file>