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412" r:id="rId2"/>
    <p:sldId id="427" r:id="rId3"/>
    <p:sldId id="419" r:id="rId4"/>
    <p:sldId id="396" r:id="rId5"/>
    <p:sldId id="422" r:id="rId6"/>
    <p:sldId id="429" r:id="rId7"/>
    <p:sldId id="428" r:id="rId8"/>
    <p:sldId id="430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1FF"/>
    <a:srgbClr val="B7DEE8"/>
    <a:srgbClr val="EF8989"/>
    <a:srgbClr val="008000"/>
    <a:srgbClr val="FFFFCC"/>
    <a:srgbClr val="94C6FE"/>
    <a:srgbClr val="0033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39" autoAdjust="0"/>
  </p:normalViewPr>
  <p:slideViewPr>
    <p:cSldViewPr>
      <p:cViewPr varScale="1">
        <p:scale>
          <a:sx n="70" d="100"/>
          <a:sy n="70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1A3D04-0B67-4621-A9BA-724088E57398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B86E93-7AB2-41C7-9207-2CB8DF571A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35F8-B3AC-4AA6-9B49-E79F5BD1671E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CA33-30C4-4F3E-BE49-C8ACD2F26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93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BCB6-6F79-4CCB-A0C6-8CE7447B4AE7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7D7B-1411-4674-8300-33720DBF08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02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E50A-FCCF-4F10-90DC-31833F18516E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50B4-A7BF-4422-8732-BF8E1AA981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6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C814-8988-413B-8862-B0F4D5019721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AD66-364D-46D0-90BB-F513EE241F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83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16B0-59B3-4FB1-8561-D2042E9F2641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503F-8FBF-4AE2-90DC-6FFF3C8A9F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188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74C8-FA7B-45C7-8284-763F67581520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0883-A33F-4C53-8D6C-A35825CA35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760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13AC-8845-4EA3-883A-39F015A0392E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52F0-202D-4927-87AC-D85F903F51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738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F700-71C2-4525-B216-615D304189D9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7E21-1F28-4FD1-B08F-83239FEEB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15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4744-9726-4AD6-8A2A-23AB9A41A385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EAA-B674-43BB-9667-B15BFE2D76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03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329A-7744-40D4-86F2-81BBB001CE14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5B4F-1EF5-4627-A060-DC0F375A97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249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CFE2-5983-43FE-A955-BCAD24C4A328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E6A1-7374-42AB-9D45-A0D1616DF4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74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53459A-6B66-41D8-A0C4-37F8AA6113B9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AA4919-7EA4-4495-ACB0-F19EA70068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787900" y="661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3076" name="Picture 14" descr="File:Continents wikivoyage n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631950"/>
            <a:ext cx="90646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289175"/>
            <a:ext cx="7235825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8924925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800" y="350838"/>
            <a:ext cx="8280400" cy="615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9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163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77838"/>
            <a:ext cx="8255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163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20713"/>
            <a:ext cx="80295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73025"/>
            <a:ext cx="82311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539750" y="3500438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Use this map and the internet to complete your own map.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5940425" y="1125538"/>
            <a:ext cx="2303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Extra task: research some of the capital 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1800" y="350838"/>
            <a:ext cx="8280400" cy="615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7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14325"/>
            <a:ext cx="769937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" y="350838"/>
            <a:ext cx="8280400" cy="615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1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215"/>
          <p:cNvGrpSpPr>
            <a:grpSpLocks/>
          </p:cNvGrpSpPr>
          <p:nvPr/>
        </p:nvGrpSpPr>
        <p:grpSpPr bwMode="auto">
          <a:xfrm>
            <a:off x="611188" y="573088"/>
            <a:ext cx="7978775" cy="5711825"/>
            <a:chOff x="611188" y="573088"/>
            <a:chExt cx="7978775" cy="5711825"/>
          </a:xfrm>
        </p:grpSpPr>
        <p:pic>
          <p:nvPicPr>
            <p:cNvPr id="717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573088"/>
              <a:ext cx="7978775" cy="571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4" name="Group 7"/>
            <p:cNvGrpSpPr>
              <a:grpSpLocks/>
            </p:cNvGrpSpPr>
            <p:nvPr/>
          </p:nvGrpSpPr>
          <p:grpSpPr bwMode="auto">
            <a:xfrm>
              <a:off x="899592" y="3356992"/>
              <a:ext cx="3672408" cy="720080"/>
              <a:chOff x="899592" y="3356992"/>
              <a:chExt cx="3672408" cy="7200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00113" y="3357563"/>
                <a:ext cx="3671887" cy="719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043608" y="3501008"/>
                <a:ext cx="3352336" cy="449452"/>
                <a:chOff x="1082482" y="3441481"/>
                <a:chExt cx="3352336" cy="449452"/>
              </a:xfrm>
              <a:solidFill>
                <a:schemeClr val="tx1"/>
              </a:solidFill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2083206" y="3441481"/>
                  <a:ext cx="85586" cy="144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86" h="144394">
                      <a:moveTo>
                        <a:pt x="43993" y="1"/>
                      </a:moveTo>
                      <a:cubicBezTo>
                        <a:pt x="58970" y="-32"/>
                        <a:pt x="72835" y="4028"/>
                        <a:pt x="85586" y="12181"/>
                      </a:cubicBezTo>
                      <a:lnTo>
                        <a:pt x="79992" y="26782"/>
                      </a:lnTo>
                      <a:cubicBezTo>
                        <a:pt x="73679" y="22064"/>
                        <a:pt x="67674" y="18796"/>
                        <a:pt x="61977" y="16979"/>
                      </a:cubicBezTo>
                      <a:cubicBezTo>
                        <a:pt x="56280" y="15161"/>
                        <a:pt x="50419" y="14294"/>
                        <a:pt x="44393" y="14378"/>
                      </a:cubicBezTo>
                      <a:cubicBezTo>
                        <a:pt x="36763" y="14415"/>
                        <a:pt x="30960" y="16141"/>
                        <a:pt x="26982" y="19554"/>
                      </a:cubicBezTo>
                      <a:cubicBezTo>
                        <a:pt x="23004" y="22968"/>
                        <a:pt x="21003" y="27845"/>
                        <a:pt x="20978" y="34184"/>
                      </a:cubicBezTo>
                      <a:cubicBezTo>
                        <a:pt x="20982" y="39536"/>
                        <a:pt x="23226" y="44388"/>
                        <a:pt x="27708" y="48739"/>
                      </a:cubicBezTo>
                      <a:cubicBezTo>
                        <a:pt x="32190" y="53091"/>
                        <a:pt x="38886" y="57843"/>
                        <a:pt x="47796" y="62994"/>
                      </a:cubicBezTo>
                      <a:cubicBezTo>
                        <a:pt x="58941" y="69184"/>
                        <a:pt x="67758" y="75711"/>
                        <a:pt x="74245" y="82576"/>
                      </a:cubicBezTo>
                      <a:cubicBezTo>
                        <a:pt x="80732" y="89441"/>
                        <a:pt x="84045" y="97919"/>
                        <a:pt x="84186" y="108009"/>
                      </a:cubicBezTo>
                      <a:cubicBezTo>
                        <a:pt x="84071" y="118629"/>
                        <a:pt x="80357" y="127294"/>
                        <a:pt x="73045" y="134004"/>
                      </a:cubicBezTo>
                      <a:cubicBezTo>
                        <a:pt x="65733" y="140715"/>
                        <a:pt x="55515" y="144178"/>
                        <a:pt x="42392" y="144394"/>
                      </a:cubicBezTo>
                      <a:cubicBezTo>
                        <a:pt x="33908" y="144340"/>
                        <a:pt x="26016" y="142851"/>
                        <a:pt x="18715" y="139926"/>
                      </a:cubicBezTo>
                      <a:cubicBezTo>
                        <a:pt x="11414" y="137001"/>
                        <a:pt x="5176" y="132964"/>
                        <a:pt x="0" y="127816"/>
                      </a:cubicBezTo>
                      <a:lnTo>
                        <a:pt x="6399" y="115612"/>
                      </a:lnTo>
                      <a:cubicBezTo>
                        <a:pt x="11966" y="120359"/>
                        <a:pt x="17762" y="124069"/>
                        <a:pt x="23786" y="126741"/>
                      </a:cubicBezTo>
                      <a:cubicBezTo>
                        <a:pt x="29811" y="129413"/>
                        <a:pt x="36213" y="130771"/>
                        <a:pt x="42993" y="130817"/>
                      </a:cubicBezTo>
                      <a:cubicBezTo>
                        <a:pt x="50585" y="130713"/>
                        <a:pt x="56564" y="128671"/>
                        <a:pt x="60929" y="124690"/>
                      </a:cubicBezTo>
                      <a:cubicBezTo>
                        <a:pt x="65295" y="120710"/>
                        <a:pt x="67521" y="115416"/>
                        <a:pt x="67609" y="108810"/>
                      </a:cubicBezTo>
                      <a:cubicBezTo>
                        <a:pt x="67817" y="102674"/>
                        <a:pt x="65799" y="97289"/>
                        <a:pt x="61555" y="92654"/>
                      </a:cubicBezTo>
                      <a:cubicBezTo>
                        <a:pt x="57310" y="88019"/>
                        <a:pt x="49589" y="82534"/>
                        <a:pt x="38390" y="76199"/>
                      </a:cubicBezTo>
                      <a:cubicBezTo>
                        <a:pt x="26934" y="69692"/>
                        <a:pt x="18494" y="63248"/>
                        <a:pt x="13069" y="56867"/>
                      </a:cubicBezTo>
                      <a:cubicBezTo>
                        <a:pt x="7644" y="50486"/>
                        <a:pt x="4954" y="42992"/>
                        <a:pt x="5001" y="34385"/>
                      </a:cubicBezTo>
                      <a:cubicBezTo>
                        <a:pt x="4975" y="24286"/>
                        <a:pt x="8173" y="16080"/>
                        <a:pt x="14593" y="9765"/>
                      </a:cubicBezTo>
                      <a:cubicBezTo>
                        <a:pt x="21014" y="3450"/>
                        <a:pt x="30814" y="196"/>
                        <a:pt x="4399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1082482" y="3443883"/>
                  <a:ext cx="48381" cy="139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1" h="139793">
                      <a:moveTo>
                        <a:pt x="0" y="0"/>
                      </a:moveTo>
                      <a:lnTo>
                        <a:pt x="48381" y="0"/>
                      </a:lnTo>
                      <a:lnTo>
                        <a:pt x="48381" y="11777"/>
                      </a:lnTo>
                      <a:lnTo>
                        <a:pt x="31779" y="11777"/>
                      </a:lnTo>
                      <a:lnTo>
                        <a:pt x="31779" y="128016"/>
                      </a:lnTo>
                      <a:lnTo>
                        <a:pt x="48381" y="128016"/>
                      </a:lnTo>
                      <a:lnTo>
                        <a:pt x="48381" y="139793"/>
                      </a:lnTo>
                      <a:lnTo>
                        <a:pt x="0" y="139793"/>
                      </a:lnTo>
                      <a:lnTo>
                        <a:pt x="0" y="128016"/>
                      </a:lnTo>
                      <a:lnTo>
                        <a:pt x="16602" y="128016"/>
                      </a:lnTo>
                      <a:lnTo>
                        <a:pt x="16602" y="11777"/>
                      </a:lnTo>
                      <a:lnTo>
                        <a:pt x="0" y="117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1297743" y="3443883"/>
                  <a:ext cx="124216" cy="139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16" h="139793">
                      <a:moveTo>
                        <a:pt x="54407" y="0"/>
                      </a:moveTo>
                      <a:lnTo>
                        <a:pt x="69209" y="0"/>
                      </a:lnTo>
                      <a:lnTo>
                        <a:pt x="124216" y="139793"/>
                      </a:lnTo>
                      <a:lnTo>
                        <a:pt x="109014" y="139793"/>
                      </a:lnTo>
                      <a:lnTo>
                        <a:pt x="90212" y="92187"/>
                      </a:lnTo>
                      <a:lnTo>
                        <a:pt x="33605" y="92187"/>
                      </a:lnTo>
                      <a:lnTo>
                        <a:pt x="15202" y="139793"/>
                      </a:lnTo>
                      <a:lnTo>
                        <a:pt x="0" y="139793"/>
                      </a:lnTo>
                      <a:lnTo>
                        <a:pt x="54407" y="0"/>
                      </a:lnTo>
                      <a:close/>
                      <a:moveTo>
                        <a:pt x="60808" y="18202"/>
                      </a:moveTo>
                      <a:lnTo>
                        <a:pt x="38805" y="78610"/>
                      </a:lnTo>
                      <a:lnTo>
                        <a:pt x="85011" y="78610"/>
                      </a:lnTo>
                      <a:lnTo>
                        <a:pt x="60808" y="18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1433983" y="3443882"/>
                  <a:ext cx="31179" cy="141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9" h="141618">
                      <a:moveTo>
                        <a:pt x="0" y="0"/>
                      </a:moveTo>
                      <a:lnTo>
                        <a:pt x="13977" y="0"/>
                      </a:lnTo>
                      <a:lnTo>
                        <a:pt x="13977" y="112214"/>
                      </a:lnTo>
                      <a:cubicBezTo>
                        <a:pt x="13969" y="118661"/>
                        <a:pt x="14636" y="123320"/>
                        <a:pt x="15977" y="126191"/>
                      </a:cubicBezTo>
                      <a:cubicBezTo>
                        <a:pt x="17319" y="129062"/>
                        <a:pt x="19386" y="130471"/>
                        <a:pt x="22178" y="130416"/>
                      </a:cubicBezTo>
                      <a:cubicBezTo>
                        <a:pt x="23316" y="130446"/>
                        <a:pt x="24541" y="130187"/>
                        <a:pt x="25854" y="129641"/>
                      </a:cubicBezTo>
                      <a:cubicBezTo>
                        <a:pt x="27166" y="129095"/>
                        <a:pt x="28942" y="128087"/>
                        <a:pt x="31179" y="126616"/>
                      </a:cubicBezTo>
                      <a:lnTo>
                        <a:pt x="31179" y="137202"/>
                      </a:lnTo>
                      <a:cubicBezTo>
                        <a:pt x="28787" y="139044"/>
                        <a:pt x="26670" y="140250"/>
                        <a:pt x="24829" y="140819"/>
                      </a:cubicBezTo>
                      <a:cubicBezTo>
                        <a:pt x="22987" y="141389"/>
                        <a:pt x="20770" y="141647"/>
                        <a:pt x="18178" y="141593"/>
                      </a:cubicBezTo>
                      <a:cubicBezTo>
                        <a:pt x="12962" y="141864"/>
                        <a:pt x="8659" y="139975"/>
                        <a:pt x="5268" y="135925"/>
                      </a:cubicBezTo>
                      <a:cubicBezTo>
                        <a:pt x="1877" y="131875"/>
                        <a:pt x="121" y="124038"/>
                        <a:pt x="0" y="1124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1662782" y="3443882"/>
                  <a:ext cx="71984" cy="140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84" h="140994">
                      <a:moveTo>
                        <a:pt x="0" y="0"/>
                      </a:moveTo>
                      <a:lnTo>
                        <a:pt x="13377" y="0"/>
                      </a:lnTo>
                      <a:lnTo>
                        <a:pt x="13377" y="64584"/>
                      </a:lnTo>
                      <a:cubicBezTo>
                        <a:pt x="18182" y="53964"/>
                        <a:pt x="25588" y="48638"/>
                        <a:pt x="35598" y="48606"/>
                      </a:cubicBezTo>
                      <a:cubicBezTo>
                        <a:pt x="42252" y="48731"/>
                        <a:pt x="47741" y="50728"/>
                        <a:pt x="52066" y="54598"/>
                      </a:cubicBezTo>
                      <a:cubicBezTo>
                        <a:pt x="56390" y="58467"/>
                        <a:pt x="58629" y="63464"/>
                        <a:pt x="58783" y="69587"/>
                      </a:cubicBezTo>
                      <a:cubicBezTo>
                        <a:pt x="58733" y="75907"/>
                        <a:pt x="56336" y="81176"/>
                        <a:pt x="51590" y="85395"/>
                      </a:cubicBezTo>
                      <a:cubicBezTo>
                        <a:pt x="46844" y="89614"/>
                        <a:pt x="40045" y="92682"/>
                        <a:pt x="31194" y="94599"/>
                      </a:cubicBezTo>
                      <a:lnTo>
                        <a:pt x="49997" y="119612"/>
                      </a:lnTo>
                      <a:cubicBezTo>
                        <a:pt x="53790" y="124815"/>
                        <a:pt x="57985" y="127416"/>
                        <a:pt x="62583" y="127416"/>
                      </a:cubicBezTo>
                      <a:cubicBezTo>
                        <a:pt x="64138" y="127462"/>
                        <a:pt x="65629" y="127270"/>
                        <a:pt x="67059" y="126841"/>
                      </a:cubicBezTo>
                      <a:cubicBezTo>
                        <a:pt x="68488" y="126411"/>
                        <a:pt x="70130" y="125469"/>
                        <a:pt x="71984" y="124014"/>
                      </a:cubicBezTo>
                      <a:lnTo>
                        <a:pt x="71984" y="136201"/>
                      </a:lnTo>
                      <a:cubicBezTo>
                        <a:pt x="67784" y="139396"/>
                        <a:pt x="63383" y="140993"/>
                        <a:pt x="58783" y="140993"/>
                      </a:cubicBezTo>
                      <a:cubicBezTo>
                        <a:pt x="55164" y="141043"/>
                        <a:pt x="51669" y="139845"/>
                        <a:pt x="48297" y="137398"/>
                      </a:cubicBezTo>
                      <a:cubicBezTo>
                        <a:pt x="44926" y="134952"/>
                        <a:pt x="41226" y="130958"/>
                        <a:pt x="37199" y="125415"/>
                      </a:cubicBezTo>
                      <a:lnTo>
                        <a:pt x="13377" y="93799"/>
                      </a:lnTo>
                      <a:lnTo>
                        <a:pt x="13377" y="139795"/>
                      </a:lnTo>
                      <a:lnTo>
                        <a:pt x="0" y="139795"/>
                      </a:lnTo>
                      <a:lnTo>
                        <a:pt x="0" y="0"/>
                      </a:lnTo>
                      <a:close/>
                      <a:moveTo>
                        <a:pt x="34597" y="61183"/>
                      </a:moveTo>
                      <a:cubicBezTo>
                        <a:pt x="29993" y="61308"/>
                        <a:pt x="25839" y="63809"/>
                        <a:pt x="22135" y="68686"/>
                      </a:cubicBezTo>
                      <a:cubicBezTo>
                        <a:pt x="18432" y="73564"/>
                        <a:pt x="15779" y="80067"/>
                        <a:pt x="14178" y="88196"/>
                      </a:cubicBezTo>
                      <a:cubicBezTo>
                        <a:pt x="22523" y="87617"/>
                        <a:pt x="29555" y="85774"/>
                        <a:pt x="35273" y="82668"/>
                      </a:cubicBezTo>
                      <a:cubicBezTo>
                        <a:pt x="40991" y="79563"/>
                        <a:pt x="43968" y="75669"/>
                        <a:pt x="44206" y="70988"/>
                      </a:cubicBezTo>
                      <a:cubicBezTo>
                        <a:pt x="44156" y="68040"/>
                        <a:pt x="43255" y="65681"/>
                        <a:pt x="41503" y="63909"/>
                      </a:cubicBezTo>
                      <a:cubicBezTo>
                        <a:pt x="39752" y="62137"/>
                        <a:pt x="37450" y="61229"/>
                        <a:pt x="34597" y="611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960259" y="3443882"/>
                  <a:ext cx="97987" cy="142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87" h="142606">
                      <a:moveTo>
                        <a:pt x="0" y="0"/>
                      </a:moveTo>
                      <a:lnTo>
                        <a:pt x="14577" y="0"/>
                      </a:lnTo>
                      <a:lnTo>
                        <a:pt x="14577" y="83211"/>
                      </a:lnTo>
                      <a:cubicBezTo>
                        <a:pt x="14712" y="96886"/>
                        <a:pt x="16553" y="107095"/>
                        <a:pt x="20098" y="113837"/>
                      </a:cubicBezTo>
                      <a:cubicBezTo>
                        <a:pt x="23643" y="120578"/>
                        <a:pt x="28077" y="125008"/>
                        <a:pt x="33401" y="127127"/>
                      </a:cubicBezTo>
                      <a:cubicBezTo>
                        <a:pt x="38724" y="129246"/>
                        <a:pt x="44122" y="130209"/>
                        <a:pt x="49594" y="130016"/>
                      </a:cubicBezTo>
                      <a:cubicBezTo>
                        <a:pt x="54484" y="130229"/>
                        <a:pt x="59511" y="129293"/>
                        <a:pt x="64675" y="127209"/>
                      </a:cubicBezTo>
                      <a:cubicBezTo>
                        <a:pt x="69839" y="125124"/>
                        <a:pt x="74214" y="120618"/>
                        <a:pt x="77800" y="113688"/>
                      </a:cubicBezTo>
                      <a:cubicBezTo>
                        <a:pt x="81386" y="106759"/>
                        <a:pt x="83256" y="96133"/>
                        <a:pt x="83410" y="81810"/>
                      </a:cubicBezTo>
                      <a:lnTo>
                        <a:pt x="83410" y="0"/>
                      </a:lnTo>
                      <a:lnTo>
                        <a:pt x="97987" y="0"/>
                      </a:lnTo>
                      <a:lnTo>
                        <a:pt x="97987" y="82811"/>
                      </a:lnTo>
                      <a:cubicBezTo>
                        <a:pt x="97845" y="99038"/>
                        <a:pt x="95486" y="111494"/>
                        <a:pt x="90910" y="120177"/>
                      </a:cubicBezTo>
                      <a:cubicBezTo>
                        <a:pt x="86334" y="128861"/>
                        <a:pt x="80390" y="134811"/>
                        <a:pt x="73079" y="138028"/>
                      </a:cubicBezTo>
                      <a:cubicBezTo>
                        <a:pt x="65768" y="141244"/>
                        <a:pt x="57939" y="142766"/>
                        <a:pt x="49594" y="142593"/>
                      </a:cubicBezTo>
                      <a:cubicBezTo>
                        <a:pt x="40792" y="142751"/>
                        <a:pt x="32653" y="141193"/>
                        <a:pt x="25175" y="137917"/>
                      </a:cubicBezTo>
                      <a:cubicBezTo>
                        <a:pt x="17697" y="134641"/>
                        <a:pt x="11664" y="128698"/>
                        <a:pt x="7077" y="120089"/>
                      </a:cubicBezTo>
                      <a:cubicBezTo>
                        <a:pt x="2489" y="111479"/>
                        <a:pt x="130" y="99253"/>
                        <a:pt x="0" y="834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2183568" y="3443883"/>
                  <a:ext cx="124216" cy="139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16" h="139793">
                      <a:moveTo>
                        <a:pt x="54407" y="0"/>
                      </a:moveTo>
                      <a:lnTo>
                        <a:pt x="69209" y="0"/>
                      </a:lnTo>
                      <a:lnTo>
                        <a:pt x="124216" y="139793"/>
                      </a:lnTo>
                      <a:lnTo>
                        <a:pt x="109014" y="139793"/>
                      </a:lnTo>
                      <a:lnTo>
                        <a:pt x="90212" y="92187"/>
                      </a:lnTo>
                      <a:lnTo>
                        <a:pt x="33605" y="92187"/>
                      </a:lnTo>
                      <a:lnTo>
                        <a:pt x="15202" y="139793"/>
                      </a:lnTo>
                      <a:lnTo>
                        <a:pt x="0" y="139793"/>
                      </a:lnTo>
                      <a:lnTo>
                        <a:pt x="54407" y="0"/>
                      </a:lnTo>
                      <a:close/>
                      <a:moveTo>
                        <a:pt x="60808" y="18202"/>
                      </a:moveTo>
                      <a:lnTo>
                        <a:pt x="38805" y="78610"/>
                      </a:lnTo>
                      <a:lnTo>
                        <a:pt x="85011" y="78610"/>
                      </a:lnTo>
                      <a:lnTo>
                        <a:pt x="60808" y="18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2500784" y="3443883"/>
                  <a:ext cx="84185" cy="14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85" h="141597">
                      <a:moveTo>
                        <a:pt x="0" y="0"/>
                      </a:moveTo>
                      <a:lnTo>
                        <a:pt x="13377" y="0"/>
                      </a:lnTo>
                      <a:lnTo>
                        <a:pt x="13377" y="64984"/>
                      </a:lnTo>
                      <a:cubicBezTo>
                        <a:pt x="16883" y="59886"/>
                        <a:pt x="20878" y="56050"/>
                        <a:pt x="25360" y="53475"/>
                      </a:cubicBezTo>
                      <a:cubicBezTo>
                        <a:pt x="29843" y="50900"/>
                        <a:pt x="34788" y="49610"/>
                        <a:pt x="40196" y="49606"/>
                      </a:cubicBezTo>
                      <a:cubicBezTo>
                        <a:pt x="45319" y="49488"/>
                        <a:pt x="49921" y="50257"/>
                        <a:pt x="54003" y="51915"/>
                      </a:cubicBezTo>
                      <a:cubicBezTo>
                        <a:pt x="58084" y="53573"/>
                        <a:pt x="61321" y="56830"/>
                        <a:pt x="63713" y="61688"/>
                      </a:cubicBezTo>
                      <a:cubicBezTo>
                        <a:pt x="66106" y="66545"/>
                        <a:pt x="67329" y="73713"/>
                        <a:pt x="67383" y="83193"/>
                      </a:cubicBezTo>
                      <a:lnTo>
                        <a:pt x="67383" y="116610"/>
                      </a:lnTo>
                      <a:cubicBezTo>
                        <a:pt x="67383" y="125414"/>
                        <a:pt x="69983" y="129816"/>
                        <a:pt x="75184" y="129816"/>
                      </a:cubicBezTo>
                      <a:cubicBezTo>
                        <a:pt x="76584" y="129837"/>
                        <a:pt x="77884" y="129545"/>
                        <a:pt x="79084" y="128941"/>
                      </a:cubicBezTo>
                      <a:cubicBezTo>
                        <a:pt x="80285" y="128336"/>
                        <a:pt x="81985" y="127294"/>
                        <a:pt x="84185" y="125814"/>
                      </a:cubicBezTo>
                      <a:lnTo>
                        <a:pt x="84185" y="137002"/>
                      </a:lnTo>
                      <a:cubicBezTo>
                        <a:pt x="81556" y="138852"/>
                        <a:pt x="79214" y="140092"/>
                        <a:pt x="77159" y="140720"/>
                      </a:cubicBezTo>
                      <a:cubicBezTo>
                        <a:pt x="75105" y="141348"/>
                        <a:pt x="72913" y="141639"/>
                        <a:pt x="70583" y="141593"/>
                      </a:cubicBezTo>
                      <a:cubicBezTo>
                        <a:pt x="64861" y="141573"/>
                        <a:pt x="60474" y="139467"/>
                        <a:pt x="57424" y="135276"/>
                      </a:cubicBezTo>
                      <a:cubicBezTo>
                        <a:pt x="54375" y="131086"/>
                        <a:pt x="52835" y="124930"/>
                        <a:pt x="52806" y="116810"/>
                      </a:cubicBezTo>
                      <a:lnTo>
                        <a:pt x="52806" y="81792"/>
                      </a:lnTo>
                      <a:cubicBezTo>
                        <a:pt x="52852" y="75414"/>
                        <a:pt x="51759" y="70712"/>
                        <a:pt x="49529" y="67685"/>
                      </a:cubicBezTo>
                      <a:cubicBezTo>
                        <a:pt x="47298" y="64659"/>
                        <a:pt x="43653" y="63158"/>
                        <a:pt x="38595" y="63183"/>
                      </a:cubicBezTo>
                      <a:cubicBezTo>
                        <a:pt x="31527" y="63450"/>
                        <a:pt x="25698" y="67018"/>
                        <a:pt x="21107" y="73888"/>
                      </a:cubicBezTo>
                      <a:cubicBezTo>
                        <a:pt x="16516" y="80758"/>
                        <a:pt x="14139" y="89329"/>
                        <a:pt x="13976" y="99601"/>
                      </a:cubicBezTo>
                      <a:lnTo>
                        <a:pt x="13976" y="139796"/>
                      </a:lnTo>
                      <a:lnTo>
                        <a:pt x="0" y="1397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3091333" y="3443882"/>
                  <a:ext cx="31179" cy="141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9" h="141618">
                      <a:moveTo>
                        <a:pt x="0" y="0"/>
                      </a:moveTo>
                      <a:lnTo>
                        <a:pt x="13977" y="0"/>
                      </a:lnTo>
                      <a:lnTo>
                        <a:pt x="13977" y="112214"/>
                      </a:lnTo>
                      <a:cubicBezTo>
                        <a:pt x="13969" y="118661"/>
                        <a:pt x="14636" y="123320"/>
                        <a:pt x="15977" y="126191"/>
                      </a:cubicBezTo>
                      <a:cubicBezTo>
                        <a:pt x="17319" y="129062"/>
                        <a:pt x="19386" y="130471"/>
                        <a:pt x="22178" y="130416"/>
                      </a:cubicBezTo>
                      <a:cubicBezTo>
                        <a:pt x="23316" y="130446"/>
                        <a:pt x="24541" y="130187"/>
                        <a:pt x="25854" y="129641"/>
                      </a:cubicBezTo>
                      <a:cubicBezTo>
                        <a:pt x="27166" y="129095"/>
                        <a:pt x="28942" y="128087"/>
                        <a:pt x="31179" y="126616"/>
                      </a:cubicBezTo>
                      <a:lnTo>
                        <a:pt x="31179" y="137202"/>
                      </a:lnTo>
                      <a:cubicBezTo>
                        <a:pt x="28787" y="139044"/>
                        <a:pt x="26670" y="140250"/>
                        <a:pt x="24829" y="140819"/>
                      </a:cubicBezTo>
                      <a:cubicBezTo>
                        <a:pt x="22987" y="141389"/>
                        <a:pt x="20770" y="141647"/>
                        <a:pt x="18178" y="141593"/>
                      </a:cubicBezTo>
                      <a:cubicBezTo>
                        <a:pt x="12962" y="141864"/>
                        <a:pt x="8658" y="139975"/>
                        <a:pt x="5268" y="135925"/>
                      </a:cubicBezTo>
                      <a:cubicBezTo>
                        <a:pt x="1877" y="131875"/>
                        <a:pt x="121" y="124038"/>
                        <a:pt x="0" y="1124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3509405" y="3443877"/>
                  <a:ext cx="77585" cy="19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85" h="198414">
                      <a:moveTo>
                        <a:pt x="64583" y="5"/>
                      </a:moveTo>
                      <a:cubicBezTo>
                        <a:pt x="67150" y="-28"/>
                        <a:pt x="69317" y="138"/>
                        <a:pt x="71084" y="504"/>
                      </a:cubicBezTo>
                      <a:cubicBezTo>
                        <a:pt x="72851" y="870"/>
                        <a:pt x="75018" y="1635"/>
                        <a:pt x="77585" y="2800"/>
                      </a:cubicBezTo>
                      <a:lnTo>
                        <a:pt x="76985" y="15801"/>
                      </a:lnTo>
                      <a:cubicBezTo>
                        <a:pt x="74697" y="14522"/>
                        <a:pt x="72821" y="13659"/>
                        <a:pt x="71359" y="13210"/>
                      </a:cubicBezTo>
                      <a:cubicBezTo>
                        <a:pt x="69896" y="12762"/>
                        <a:pt x="68171" y="12552"/>
                        <a:pt x="66183" y="12582"/>
                      </a:cubicBezTo>
                      <a:cubicBezTo>
                        <a:pt x="60353" y="12498"/>
                        <a:pt x="56211" y="15080"/>
                        <a:pt x="53757" y="20327"/>
                      </a:cubicBezTo>
                      <a:cubicBezTo>
                        <a:pt x="51302" y="25575"/>
                        <a:pt x="50110" y="33991"/>
                        <a:pt x="50181" y="45575"/>
                      </a:cubicBezTo>
                      <a:lnTo>
                        <a:pt x="50181" y="51812"/>
                      </a:lnTo>
                      <a:lnTo>
                        <a:pt x="71784" y="51812"/>
                      </a:lnTo>
                      <a:lnTo>
                        <a:pt x="71784" y="63588"/>
                      </a:lnTo>
                      <a:lnTo>
                        <a:pt x="50181" y="63588"/>
                      </a:lnTo>
                      <a:lnTo>
                        <a:pt x="50181" y="151417"/>
                      </a:lnTo>
                      <a:cubicBezTo>
                        <a:pt x="50198" y="168605"/>
                        <a:pt x="47518" y="180788"/>
                        <a:pt x="42140" y="187965"/>
                      </a:cubicBezTo>
                      <a:cubicBezTo>
                        <a:pt x="36762" y="195143"/>
                        <a:pt x="28583" y="198623"/>
                        <a:pt x="17602" y="198405"/>
                      </a:cubicBezTo>
                      <a:cubicBezTo>
                        <a:pt x="14506" y="198434"/>
                        <a:pt x="11647" y="198126"/>
                        <a:pt x="9026" y="197482"/>
                      </a:cubicBezTo>
                      <a:cubicBezTo>
                        <a:pt x="6405" y="196837"/>
                        <a:pt x="3396" y="195681"/>
                        <a:pt x="0" y="194014"/>
                      </a:cubicBezTo>
                      <a:lnTo>
                        <a:pt x="1200" y="182027"/>
                      </a:lnTo>
                      <a:cubicBezTo>
                        <a:pt x="4617" y="183619"/>
                        <a:pt x="7484" y="184786"/>
                        <a:pt x="9801" y="185528"/>
                      </a:cubicBezTo>
                      <a:cubicBezTo>
                        <a:pt x="12118" y="186270"/>
                        <a:pt x="14385" y="186637"/>
                        <a:pt x="16602" y="186628"/>
                      </a:cubicBezTo>
                      <a:cubicBezTo>
                        <a:pt x="20244" y="186799"/>
                        <a:pt x="23538" y="186036"/>
                        <a:pt x="26484" y="184339"/>
                      </a:cubicBezTo>
                      <a:cubicBezTo>
                        <a:pt x="29431" y="182642"/>
                        <a:pt x="31777" y="178989"/>
                        <a:pt x="33522" y="173380"/>
                      </a:cubicBezTo>
                      <a:cubicBezTo>
                        <a:pt x="35268" y="167771"/>
                        <a:pt x="36162" y="159183"/>
                        <a:pt x="36204" y="147616"/>
                      </a:cubicBezTo>
                      <a:lnTo>
                        <a:pt x="36204" y="63588"/>
                      </a:lnTo>
                      <a:lnTo>
                        <a:pt x="18802" y="63588"/>
                      </a:lnTo>
                      <a:lnTo>
                        <a:pt x="18802" y="51812"/>
                      </a:lnTo>
                      <a:lnTo>
                        <a:pt x="36204" y="51812"/>
                      </a:lnTo>
                      <a:lnTo>
                        <a:pt x="36204" y="43161"/>
                      </a:lnTo>
                      <a:cubicBezTo>
                        <a:pt x="36175" y="28336"/>
                        <a:pt x="38480" y="17422"/>
                        <a:pt x="43121" y="10418"/>
                      </a:cubicBezTo>
                      <a:cubicBezTo>
                        <a:pt x="47762" y="3413"/>
                        <a:pt x="54916" y="-58"/>
                        <a:pt x="6458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4345632" y="3443883"/>
                  <a:ext cx="89186" cy="142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86" h="142193">
                      <a:moveTo>
                        <a:pt x="59808" y="0"/>
                      </a:moveTo>
                      <a:lnTo>
                        <a:pt x="73784" y="0"/>
                      </a:lnTo>
                      <a:lnTo>
                        <a:pt x="73784" y="109607"/>
                      </a:lnTo>
                      <a:cubicBezTo>
                        <a:pt x="73651" y="117777"/>
                        <a:pt x="74018" y="123147"/>
                        <a:pt x="74884" y="125715"/>
                      </a:cubicBezTo>
                      <a:cubicBezTo>
                        <a:pt x="75751" y="128283"/>
                        <a:pt x="77918" y="129450"/>
                        <a:pt x="81385" y="129216"/>
                      </a:cubicBezTo>
                      <a:cubicBezTo>
                        <a:pt x="82548" y="129245"/>
                        <a:pt x="83723" y="129087"/>
                        <a:pt x="84911" y="128741"/>
                      </a:cubicBezTo>
                      <a:cubicBezTo>
                        <a:pt x="86099" y="128395"/>
                        <a:pt x="87523" y="127686"/>
                        <a:pt x="89186" y="126615"/>
                      </a:cubicBezTo>
                      <a:lnTo>
                        <a:pt x="89186" y="137401"/>
                      </a:lnTo>
                      <a:cubicBezTo>
                        <a:pt x="87224" y="138894"/>
                        <a:pt x="85298" y="140000"/>
                        <a:pt x="83411" y="140720"/>
                      </a:cubicBezTo>
                      <a:cubicBezTo>
                        <a:pt x="81523" y="141439"/>
                        <a:pt x="79448" y="141797"/>
                        <a:pt x="77185" y="141793"/>
                      </a:cubicBezTo>
                      <a:cubicBezTo>
                        <a:pt x="73010" y="141889"/>
                        <a:pt x="69422" y="140799"/>
                        <a:pt x="66422" y="138523"/>
                      </a:cubicBezTo>
                      <a:cubicBezTo>
                        <a:pt x="63423" y="136248"/>
                        <a:pt x="61484" y="132211"/>
                        <a:pt x="60606" y="126415"/>
                      </a:cubicBezTo>
                      <a:cubicBezTo>
                        <a:pt x="57776" y="131529"/>
                        <a:pt x="54082" y="135433"/>
                        <a:pt x="49526" y="138124"/>
                      </a:cubicBezTo>
                      <a:cubicBezTo>
                        <a:pt x="44968" y="140816"/>
                        <a:pt x="39723" y="142172"/>
                        <a:pt x="33790" y="142193"/>
                      </a:cubicBezTo>
                      <a:cubicBezTo>
                        <a:pt x="23452" y="142023"/>
                        <a:pt x="15270" y="138168"/>
                        <a:pt x="9241" y="130627"/>
                      </a:cubicBezTo>
                      <a:cubicBezTo>
                        <a:pt x="3213" y="123086"/>
                        <a:pt x="132" y="112878"/>
                        <a:pt x="0" y="100002"/>
                      </a:cubicBezTo>
                      <a:cubicBezTo>
                        <a:pt x="186" y="84937"/>
                        <a:pt x="4008" y="72803"/>
                        <a:pt x="11466" y="63599"/>
                      </a:cubicBezTo>
                      <a:cubicBezTo>
                        <a:pt x="18924" y="54394"/>
                        <a:pt x="28900" y="49664"/>
                        <a:pt x="41395" y="49406"/>
                      </a:cubicBezTo>
                      <a:cubicBezTo>
                        <a:pt x="44739" y="49386"/>
                        <a:pt x="47708" y="49627"/>
                        <a:pt x="50301" y="50130"/>
                      </a:cubicBezTo>
                      <a:cubicBezTo>
                        <a:pt x="52895" y="50633"/>
                        <a:pt x="56063" y="51523"/>
                        <a:pt x="59808" y="52800"/>
                      </a:cubicBezTo>
                      <a:lnTo>
                        <a:pt x="59808" y="0"/>
                      </a:lnTo>
                      <a:close/>
                      <a:moveTo>
                        <a:pt x="44397" y="61983"/>
                      </a:moveTo>
                      <a:cubicBezTo>
                        <a:pt x="35474" y="62154"/>
                        <a:pt x="28403" y="65764"/>
                        <a:pt x="23182" y="72813"/>
                      </a:cubicBezTo>
                      <a:cubicBezTo>
                        <a:pt x="17962" y="79863"/>
                        <a:pt x="15294" y="89326"/>
                        <a:pt x="15177" y="101203"/>
                      </a:cubicBezTo>
                      <a:cubicBezTo>
                        <a:pt x="15231" y="109698"/>
                        <a:pt x="16924" y="116368"/>
                        <a:pt x="20255" y="121212"/>
                      </a:cubicBezTo>
                      <a:cubicBezTo>
                        <a:pt x="23587" y="126056"/>
                        <a:pt x="28232" y="128524"/>
                        <a:pt x="34190" y="128616"/>
                      </a:cubicBezTo>
                      <a:cubicBezTo>
                        <a:pt x="42175" y="128849"/>
                        <a:pt x="48421" y="125681"/>
                        <a:pt x="52928" y="119111"/>
                      </a:cubicBezTo>
                      <a:cubicBezTo>
                        <a:pt x="57435" y="112541"/>
                        <a:pt x="59728" y="101169"/>
                        <a:pt x="59808" y="84995"/>
                      </a:cubicBezTo>
                      <a:lnTo>
                        <a:pt x="59808" y="65585"/>
                      </a:lnTo>
                      <a:cubicBezTo>
                        <a:pt x="57014" y="64297"/>
                        <a:pt x="54496" y="63371"/>
                        <a:pt x="52252" y="62809"/>
                      </a:cubicBezTo>
                      <a:cubicBezTo>
                        <a:pt x="50009" y="62246"/>
                        <a:pt x="47391" y="61970"/>
                        <a:pt x="44397" y="619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2908957" y="3459685"/>
                  <a:ext cx="17978" cy="1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8" h="17977">
                      <a:moveTo>
                        <a:pt x="8588" y="0"/>
                      </a:moveTo>
                      <a:cubicBezTo>
                        <a:pt x="11338" y="54"/>
                        <a:pt x="13577" y="945"/>
                        <a:pt x="15304" y="2672"/>
                      </a:cubicBezTo>
                      <a:cubicBezTo>
                        <a:pt x="17032" y="4399"/>
                        <a:pt x="17923" y="6638"/>
                        <a:pt x="17978" y="9388"/>
                      </a:cubicBezTo>
                      <a:cubicBezTo>
                        <a:pt x="17907" y="11843"/>
                        <a:pt x="17049" y="13874"/>
                        <a:pt x="15404" y="15481"/>
                      </a:cubicBezTo>
                      <a:cubicBezTo>
                        <a:pt x="13760" y="17087"/>
                        <a:pt x="11754" y="17919"/>
                        <a:pt x="9387" y="17977"/>
                      </a:cubicBezTo>
                      <a:cubicBezTo>
                        <a:pt x="6812" y="17927"/>
                        <a:pt x="4623" y="17128"/>
                        <a:pt x="2822" y="15580"/>
                      </a:cubicBezTo>
                      <a:cubicBezTo>
                        <a:pt x="1020" y="14032"/>
                        <a:pt x="80" y="12035"/>
                        <a:pt x="0" y="9588"/>
                      </a:cubicBezTo>
                      <a:cubicBezTo>
                        <a:pt x="59" y="6829"/>
                        <a:pt x="891" y="4557"/>
                        <a:pt x="2497" y="2772"/>
                      </a:cubicBezTo>
                      <a:cubicBezTo>
                        <a:pt x="4104" y="986"/>
                        <a:pt x="6134" y="63"/>
                        <a:pt x="85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2425506" y="3476687"/>
                  <a:ext cx="52182" cy="108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82" h="108989">
                      <a:moveTo>
                        <a:pt x="11202" y="0"/>
                      </a:moveTo>
                      <a:lnTo>
                        <a:pt x="25179" y="0"/>
                      </a:lnTo>
                      <a:lnTo>
                        <a:pt x="25179" y="19003"/>
                      </a:lnTo>
                      <a:lnTo>
                        <a:pt x="50182" y="19003"/>
                      </a:lnTo>
                      <a:lnTo>
                        <a:pt x="50182" y="30779"/>
                      </a:lnTo>
                      <a:lnTo>
                        <a:pt x="25179" y="30779"/>
                      </a:lnTo>
                      <a:lnTo>
                        <a:pt x="25179" y="80804"/>
                      </a:lnTo>
                      <a:cubicBezTo>
                        <a:pt x="25183" y="86303"/>
                        <a:pt x="26174" y="90413"/>
                        <a:pt x="28154" y="93135"/>
                      </a:cubicBezTo>
                      <a:cubicBezTo>
                        <a:pt x="30133" y="95858"/>
                        <a:pt x="33075" y="97217"/>
                        <a:pt x="36980" y="97212"/>
                      </a:cubicBezTo>
                      <a:cubicBezTo>
                        <a:pt x="38989" y="97154"/>
                        <a:pt x="41422" y="96520"/>
                        <a:pt x="44281" y="95311"/>
                      </a:cubicBezTo>
                      <a:cubicBezTo>
                        <a:pt x="47140" y="94102"/>
                        <a:pt x="49773" y="92668"/>
                        <a:pt x="52182" y="91009"/>
                      </a:cubicBezTo>
                      <a:lnTo>
                        <a:pt x="52182" y="103600"/>
                      </a:lnTo>
                      <a:cubicBezTo>
                        <a:pt x="50057" y="105134"/>
                        <a:pt x="47556" y="106407"/>
                        <a:pt x="44681" y="107417"/>
                      </a:cubicBezTo>
                      <a:cubicBezTo>
                        <a:pt x="41806" y="108428"/>
                        <a:pt x="38705" y="108951"/>
                        <a:pt x="35380" y="108989"/>
                      </a:cubicBezTo>
                      <a:cubicBezTo>
                        <a:pt x="27289" y="108994"/>
                        <a:pt x="21235" y="106639"/>
                        <a:pt x="17219" y="101923"/>
                      </a:cubicBezTo>
                      <a:cubicBezTo>
                        <a:pt x="13203" y="97207"/>
                        <a:pt x="11197" y="90101"/>
                        <a:pt x="11202" y="80604"/>
                      </a:cubicBezTo>
                      <a:lnTo>
                        <a:pt x="11202" y="30779"/>
                      </a:lnTo>
                      <a:lnTo>
                        <a:pt x="0" y="30779"/>
                      </a:lnTo>
                      <a:lnTo>
                        <a:pt x="0" y="19003"/>
                      </a:lnTo>
                      <a:lnTo>
                        <a:pt x="11202" y="19003"/>
                      </a:lnTo>
                      <a:lnTo>
                        <a:pt x="112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3235131" y="3476687"/>
                  <a:ext cx="52182" cy="108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82" h="108989">
                      <a:moveTo>
                        <a:pt x="11202" y="0"/>
                      </a:moveTo>
                      <a:lnTo>
                        <a:pt x="25178" y="0"/>
                      </a:lnTo>
                      <a:lnTo>
                        <a:pt x="25178" y="19003"/>
                      </a:lnTo>
                      <a:lnTo>
                        <a:pt x="50182" y="19003"/>
                      </a:lnTo>
                      <a:lnTo>
                        <a:pt x="50182" y="30779"/>
                      </a:lnTo>
                      <a:lnTo>
                        <a:pt x="25178" y="30779"/>
                      </a:lnTo>
                      <a:lnTo>
                        <a:pt x="25178" y="80804"/>
                      </a:lnTo>
                      <a:cubicBezTo>
                        <a:pt x="25183" y="86303"/>
                        <a:pt x="26174" y="90413"/>
                        <a:pt x="28154" y="93135"/>
                      </a:cubicBezTo>
                      <a:cubicBezTo>
                        <a:pt x="30133" y="95858"/>
                        <a:pt x="33075" y="97217"/>
                        <a:pt x="36980" y="97212"/>
                      </a:cubicBezTo>
                      <a:cubicBezTo>
                        <a:pt x="38989" y="97154"/>
                        <a:pt x="41422" y="96520"/>
                        <a:pt x="44281" y="95311"/>
                      </a:cubicBezTo>
                      <a:cubicBezTo>
                        <a:pt x="47139" y="94102"/>
                        <a:pt x="49773" y="92668"/>
                        <a:pt x="52182" y="91009"/>
                      </a:cubicBezTo>
                      <a:lnTo>
                        <a:pt x="52182" y="103600"/>
                      </a:lnTo>
                      <a:cubicBezTo>
                        <a:pt x="50056" y="105134"/>
                        <a:pt x="47556" y="106407"/>
                        <a:pt x="44681" y="107417"/>
                      </a:cubicBezTo>
                      <a:cubicBezTo>
                        <a:pt x="41806" y="108428"/>
                        <a:pt x="38705" y="108951"/>
                        <a:pt x="35380" y="108989"/>
                      </a:cubicBezTo>
                      <a:cubicBezTo>
                        <a:pt x="27289" y="108994"/>
                        <a:pt x="21235" y="106639"/>
                        <a:pt x="17219" y="101923"/>
                      </a:cubicBezTo>
                      <a:cubicBezTo>
                        <a:pt x="13203" y="97207"/>
                        <a:pt x="11197" y="90101"/>
                        <a:pt x="11202" y="80604"/>
                      </a:cubicBezTo>
                      <a:lnTo>
                        <a:pt x="11202" y="30779"/>
                      </a:lnTo>
                      <a:lnTo>
                        <a:pt x="0" y="30779"/>
                      </a:lnTo>
                      <a:lnTo>
                        <a:pt x="0" y="19003"/>
                      </a:lnTo>
                      <a:lnTo>
                        <a:pt x="11202" y="19003"/>
                      </a:lnTo>
                      <a:lnTo>
                        <a:pt x="112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1578781" y="3492885"/>
                  <a:ext cx="57784" cy="9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4" h="93390">
                      <a:moveTo>
                        <a:pt x="31593" y="3"/>
                      </a:moveTo>
                      <a:cubicBezTo>
                        <a:pt x="35889" y="-42"/>
                        <a:pt x="40157" y="448"/>
                        <a:pt x="44397" y="1476"/>
                      </a:cubicBezTo>
                      <a:cubicBezTo>
                        <a:pt x="48637" y="2503"/>
                        <a:pt x="52899" y="4341"/>
                        <a:pt x="57184" y="6990"/>
                      </a:cubicBezTo>
                      <a:lnTo>
                        <a:pt x="55187" y="19983"/>
                      </a:lnTo>
                      <a:cubicBezTo>
                        <a:pt x="50869" y="17136"/>
                        <a:pt x="46672" y="15177"/>
                        <a:pt x="42598" y="14105"/>
                      </a:cubicBezTo>
                      <a:cubicBezTo>
                        <a:pt x="38523" y="13034"/>
                        <a:pt x="34721" y="12526"/>
                        <a:pt x="31192" y="12580"/>
                      </a:cubicBezTo>
                      <a:cubicBezTo>
                        <a:pt x="27784" y="12496"/>
                        <a:pt x="24889" y="13163"/>
                        <a:pt x="22507" y="14581"/>
                      </a:cubicBezTo>
                      <a:cubicBezTo>
                        <a:pt x="20125" y="15998"/>
                        <a:pt x="18882" y="18666"/>
                        <a:pt x="18778" y="22585"/>
                      </a:cubicBezTo>
                      <a:cubicBezTo>
                        <a:pt x="18778" y="25536"/>
                        <a:pt x="20380" y="28337"/>
                        <a:pt x="23583" y="30989"/>
                      </a:cubicBezTo>
                      <a:cubicBezTo>
                        <a:pt x="26787" y="33640"/>
                        <a:pt x="31593" y="37042"/>
                        <a:pt x="38000" y="41194"/>
                      </a:cubicBezTo>
                      <a:cubicBezTo>
                        <a:pt x="44946" y="45825"/>
                        <a:pt x="49992" y="50069"/>
                        <a:pt x="53138" y="53925"/>
                      </a:cubicBezTo>
                      <a:cubicBezTo>
                        <a:pt x="56285" y="57781"/>
                        <a:pt x="57833" y="62875"/>
                        <a:pt x="57783" y="69207"/>
                      </a:cubicBezTo>
                      <a:cubicBezTo>
                        <a:pt x="57696" y="76603"/>
                        <a:pt x="55124" y="82459"/>
                        <a:pt x="50065" y="86774"/>
                      </a:cubicBezTo>
                      <a:cubicBezTo>
                        <a:pt x="45007" y="91090"/>
                        <a:pt x="37981" y="93295"/>
                        <a:pt x="28989" y="93390"/>
                      </a:cubicBezTo>
                      <a:cubicBezTo>
                        <a:pt x="23427" y="93419"/>
                        <a:pt x="18293" y="92762"/>
                        <a:pt x="13589" y="91419"/>
                      </a:cubicBezTo>
                      <a:cubicBezTo>
                        <a:pt x="8884" y="90076"/>
                        <a:pt x="4355" y="87872"/>
                        <a:pt x="0" y="84807"/>
                      </a:cubicBezTo>
                      <a:lnTo>
                        <a:pt x="3001" y="72609"/>
                      </a:lnTo>
                      <a:cubicBezTo>
                        <a:pt x="6962" y="75523"/>
                        <a:pt x="11124" y="77749"/>
                        <a:pt x="15487" y="79287"/>
                      </a:cubicBezTo>
                      <a:cubicBezTo>
                        <a:pt x="19851" y="80826"/>
                        <a:pt x="24018" y="81601"/>
                        <a:pt x="27988" y="81613"/>
                      </a:cubicBezTo>
                      <a:cubicBezTo>
                        <a:pt x="33090" y="81609"/>
                        <a:pt x="36903" y="80567"/>
                        <a:pt x="39427" y="78487"/>
                      </a:cubicBezTo>
                      <a:cubicBezTo>
                        <a:pt x="41950" y="76407"/>
                        <a:pt x="43210" y="73314"/>
                        <a:pt x="43206" y="69207"/>
                      </a:cubicBezTo>
                      <a:cubicBezTo>
                        <a:pt x="43243" y="66494"/>
                        <a:pt x="42217" y="63967"/>
                        <a:pt x="40127" y="61629"/>
                      </a:cubicBezTo>
                      <a:cubicBezTo>
                        <a:pt x="38037" y="59290"/>
                        <a:pt x="34658" y="56614"/>
                        <a:pt x="29991" y="53600"/>
                      </a:cubicBezTo>
                      <a:cubicBezTo>
                        <a:pt x="20516" y="47443"/>
                        <a:pt x="13818" y="42148"/>
                        <a:pt x="9896" y="37717"/>
                      </a:cubicBezTo>
                      <a:cubicBezTo>
                        <a:pt x="5974" y="33286"/>
                        <a:pt x="4076" y="28241"/>
                        <a:pt x="4201" y="22585"/>
                      </a:cubicBezTo>
                      <a:cubicBezTo>
                        <a:pt x="4279" y="15607"/>
                        <a:pt x="6719" y="10119"/>
                        <a:pt x="11519" y="6120"/>
                      </a:cubicBezTo>
                      <a:cubicBezTo>
                        <a:pt x="16319" y="2121"/>
                        <a:pt x="23010" y="82"/>
                        <a:pt x="3159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2950383" y="3492885"/>
                  <a:ext cx="57783" cy="9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3" h="93390">
                      <a:moveTo>
                        <a:pt x="31591" y="3"/>
                      </a:moveTo>
                      <a:cubicBezTo>
                        <a:pt x="35888" y="-42"/>
                        <a:pt x="40156" y="448"/>
                        <a:pt x="44396" y="1476"/>
                      </a:cubicBezTo>
                      <a:cubicBezTo>
                        <a:pt x="48636" y="2503"/>
                        <a:pt x="52898" y="4341"/>
                        <a:pt x="57183" y="6990"/>
                      </a:cubicBezTo>
                      <a:lnTo>
                        <a:pt x="55186" y="19983"/>
                      </a:lnTo>
                      <a:cubicBezTo>
                        <a:pt x="50867" y="17136"/>
                        <a:pt x="46671" y="15177"/>
                        <a:pt x="42597" y="14105"/>
                      </a:cubicBezTo>
                      <a:cubicBezTo>
                        <a:pt x="38522" y="13034"/>
                        <a:pt x="34720" y="12526"/>
                        <a:pt x="31191" y="12580"/>
                      </a:cubicBezTo>
                      <a:cubicBezTo>
                        <a:pt x="27783" y="12496"/>
                        <a:pt x="24888" y="13163"/>
                        <a:pt x="22506" y="14581"/>
                      </a:cubicBezTo>
                      <a:cubicBezTo>
                        <a:pt x="20124" y="15998"/>
                        <a:pt x="18881" y="18666"/>
                        <a:pt x="18777" y="22585"/>
                      </a:cubicBezTo>
                      <a:cubicBezTo>
                        <a:pt x="18777" y="25536"/>
                        <a:pt x="20379" y="28337"/>
                        <a:pt x="23582" y="30989"/>
                      </a:cubicBezTo>
                      <a:cubicBezTo>
                        <a:pt x="26786" y="33640"/>
                        <a:pt x="31591" y="37042"/>
                        <a:pt x="37999" y="41194"/>
                      </a:cubicBezTo>
                      <a:cubicBezTo>
                        <a:pt x="44945" y="45825"/>
                        <a:pt x="49991" y="50069"/>
                        <a:pt x="53137" y="53925"/>
                      </a:cubicBezTo>
                      <a:cubicBezTo>
                        <a:pt x="56284" y="57781"/>
                        <a:pt x="57832" y="62875"/>
                        <a:pt x="57782" y="69207"/>
                      </a:cubicBezTo>
                      <a:cubicBezTo>
                        <a:pt x="57695" y="76603"/>
                        <a:pt x="55123" y="82459"/>
                        <a:pt x="50064" y="86774"/>
                      </a:cubicBezTo>
                      <a:cubicBezTo>
                        <a:pt x="45006" y="91090"/>
                        <a:pt x="37980" y="93295"/>
                        <a:pt x="28989" y="93390"/>
                      </a:cubicBezTo>
                      <a:cubicBezTo>
                        <a:pt x="23426" y="93419"/>
                        <a:pt x="18292" y="92762"/>
                        <a:pt x="13588" y="91419"/>
                      </a:cubicBezTo>
                      <a:cubicBezTo>
                        <a:pt x="8883" y="90076"/>
                        <a:pt x="4354" y="87872"/>
                        <a:pt x="0" y="84807"/>
                      </a:cubicBezTo>
                      <a:lnTo>
                        <a:pt x="3000" y="72609"/>
                      </a:lnTo>
                      <a:cubicBezTo>
                        <a:pt x="6961" y="75523"/>
                        <a:pt x="11123" y="77749"/>
                        <a:pt x="15486" y="79287"/>
                      </a:cubicBezTo>
                      <a:cubicBezTo>
                        <a:pt x="19850" y="80826"/>
                        <a:pt x="24017" y="81601"/>
                        <a:pt x="27987" y="81613"/>
                      </a:cubicBezTo>
                      <a:cubicBezTo>
                        <a:pt x="33089" y="81609"/>
                        <a:pt x="36902" y="80567"/>
                        <a:pt x="39425" y="78487"/>
                      </a:cubicBezTo>
                      <a:cubicBezTo>
                        <a:pt x="41949" y="76407"/>
                        <a:pt x="43209" y="73314"/>
                        <a:pt x="43205" y="69207"/>
                      </a:cubicBezTo>
                      <a:cubicBezTo>
                        <a:pt x="43243" y="66494"/>
                        <a:pt x="42216" y="63967"/>
                        <a:pt x="40126" y="61629"/>
                      </a:cubicBezTo>
                      <a:cubicBezTo>
                        <a:pt x="38036" y="59290"/>
                        <a:pt x="34658" y="56614"/>
                        <a:pt x="29990" y="53600"/>
                      </a:cubicBezTo>
                      <a:cubicBezTo>
                        <a:pt x="20515" y="47443"/>
                        <a:pt x="13817" y="42148"/>
                        <a:pt x="9895" y="37717"/>
                      </a:cubicBezTo>
                      <a:cubicBezTo>
                        <a:pt x="5973" y="33286"/>
                        <a:pt x="4075" y="28241"/>
                        <a:pt x="4200" y="22585"/>
                      </a:cubicBezTo>
                      <a:cubicBezTo>
                        <a:pt x="4278" y="15607"/>
                        <a:pt x="6718" y="10119"/>
                        <a:pt x="11518" y="6120"/>
                      </a:cubicBezTo>
                      <a:cubicBezTo>
                        <a:pt x="16318" y="2121"/>
                        <a:pt x="23009" y="82"/>
                        <a:pt x="3159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3135758" y="3492889"/>
                  <a:ext cx="78585" cy="93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5" h="93587">
                      <a:moveTo>
                        <a:pt x="39593" y="0"/>
                      </a:moveTo>
                      <a:cubicBezTo>
                        <a:pt x="51811" y="128"/>
                        <a:pt x="61337" y="4167"/>
                        <a:pt x="68169" y="12116"/>
                      </a:cubicBezTo>
                      <a:cubicBezTo>
                        <a:pt x="75002" y="20066"/>
                        <a:pt x="78474" y="31158"/>
                        <a:pt x="78585" y="45393"/>
                      </a:cubicBezTo>
                      <a:cubicBezTo>
                        <a:pt x="78474" y="60445"/>
                        <a:pt x="74952" y="72204"/>
                        <a:pt x="68019" y="80670"/>
                      </a:cubicBezTo>
                      <a:cubicBezTo>
                        <a:pt x="61087" y="89137"/>
                        <a:pt x="51411" y="93442"/>
                        <a:pt x="38992" y="93587"/>
                      </a:cubicBezTo>
                      <a:cubicBezTo>
                        <a:pt x="26599" y="93480"/>
                        <a:pt x="17023" y="89449"/>
                        <a:pt x="10265" y="81496"/>
                      </a:cubicBezTo>
                      <a:cubicBezTo>
                        <a:pt x="3508" y="73542"/>
                        <a:pt x="86" y="62308"/>
                        <a:pt x="0" y="47794"/>
                      </a:cubicBezTo>
                      <a:cubicBezTo>
                        <a:pt x="99" y="32846"/>
                        <a:pt x="3595" y="21179"/>
                        <a:pt x="10491" y="12792"/>
                      </a:cubicBezTo>
                      <a:cubicBezTo>
                        <a:pt x="17385" y="4405"/>
                        <a:pt x="27086" y="141"/>
                        <a:pt x="39593" y="0"/>
                      </a:cubicBezTo>
                      <a:close/>
                      <a:moveTo>
                        <a:pt x="39593" y="12577"/>
                      </a:moveTo>
                      <a:cubicBezTo>
                        <a:pt x="31546" y="12623"/>
                        <a:pt x="25375" y="15733"/>
                        <a:pt x="21081" y="21906"/>
                      </a:cubicBezTo>
                      <a:cubicBezTo>
                        <a:pt x="16787" y="28080"/>
                        <a:pt x="14618" y="37043"/>
                        <a:pt x="14577" y="48795"/>
                      </a:cubicBezTo>
                      <a:cubicBezTo>
                        <a:pt x="14598" y="59241"/>
                        <a:pt x="16657" y="67212"/>
                        <a:pt x="20756" y="72706"/>
                      </a:cubicBezTo>
                      <a:cubicBezTo>
                        <a:pt x="24854" y="78201"/>
                        <a:pt x="30866" y="80969"/>
                        <a:pt x="38792" y="81010"/>
                      </a:cubicBezTo>
                      <a:cubicBezTo>
                        <a:pt x="46760" y="80910"/>
                        <a:pt x="52938" y="77709"/>
                        <a:pt x="57329" y="71406"/>
                      </a:cubicBezTo>
                      <a:cubicBezTo>
                        <a:pt x="61719" y="65103"/>
                        <a:pt x="63945" y="56298"/>
                        <a:pt x="64008" y="44993"/>
                      </a:cubicBezTo>
                      <a:cubicBezTo>
                        <a:pt x="63979" y="34538"/>
                        <a:pt x="61886" y="26534"/>
                        <a:pt x="57729" y="20981"/>
                      </a:cubicBezTo>
                      <a:cubicBezTo>
                        <a:pt x="53572" y="15428"/>
                        <a:pt x="47527" y="12627"/>
                        <a:pt x="39593" y="125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3302806" y="3492885"/>
                  <a:ext cx="57784" cy="9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4" h="93390">
                      <a:moveTo>
                        <a:pt x="31593" y="3"/>
                      </a:moveTo>
                      <a:cubicBezTo>
                        <a:pt x="35889" y="-42"/>
                        <a:pt x="40157" y="448"/>
                        <a:pt x="44397" y="1476"/>
                      </a:cubicBezTo>
                      <a:cubicBezTo>
                        <a:pt x="48637" y="2503"/>
                        <a:pt x="52899" y="4341"/>
                        <a:pt x="57184" y="6990"/>
                      </a:cubicBezTo>
                      <a:lnTo>
                        <a:pt x="55187" y="19983"/>
                      </a:lnTo>
                      <a:cubicBezTo>
                        <a:pt x="50869" y="17136"/>
                        <a:pt x="46672" y="15177"/>
                        <a:pt x="42598" y="14105"/>
                      </a:cubicBezTo>
                      <a:cubicBezTo>
                        <a:pt x="38523" y="13034"/>
                        <a:pt x="34721" y="12526"/>
                        <a:pt x="31192" y="12580"/>
                      </a:cubicBezTo>
                      <a:cubicBezTo>
                        <a:pt x="27784" y="12496"/>
                        <a:pt x="24889" y="13163"/>
                        <a:pt x="22507" y="14581"/>
                      </a:cubicBezTo>
                      <a:cubicBezTo>
                        <a:pt x="20125" y="15998"/>
                        <a:pt x="18882" y="18666"/>
                        <a:pt x="18778" y="22585"/>
                      </a:cubicBezTo>
                      <a:cubicBezTo>
                        <a:pt x="18778" y="25536"/>
                        <a:pt x="20380" y="28337"/>
                        <a:pt x="23583" y="30989"/>
                      </a:cubicBezTo>
                      <a:cubicBezTo>
                        <a:pt x="26787" y="33640"/>
                        <a:pt x="31593" y="37042"/>
                        <a:pt x="38000" y="41194"/>
                      </a:cubicBezTo>
                      <a:cubicBezTo>
                        <a:pt x="44946" y="45825"/>
                        <a:pt x="49992" y="50069"/>
                        <a:pt x="53138" y="53925"/>
                      </a:cubicBezTo>
                      <a:cubicBezTo>
                        <a:pt x="56285" y="57781"/>
                        <a:pt x="57833" y="62875"/>
                        <a:pt x="57783" y="69207"/>
                      </a:cubicBezTo>
                      <a:cubicBezTo>
                        <a:pt x="57696" y="76603"/>
                        <a:pt x="55124" y="82459"/>
                        <a:pt x="50065" y="86774"/>
                      </a:cubicBezTo>
                      <a:cubicBezTo>
                        <a:pt x="45007" y="91090"/>
                        <a:pt x="37981" y="93295"/>
                        <a:pt x="28990" y="93390"/>
                      </a:cubicBezTo>
                      <a:cubicBezTo>
                        <a:pt x="23427" y="93419"/>
                        <a:pt x="18293" y="92762"/>
                        <a:pt x="13589" y="91419"/>
                      </a:cubicBezTo>
                      <a:cubicBezTo>
                        <a:pt x="8884" y="90076"/>
                        <a:pt x="4355" y="87872"/>
                        <a:pt x="0" y="84807"/>
                      </a:cubicBezTo>
                      <a:lnTo>
                        <a:pt x="3001" y="72609"/>
                      </a:lnTo>
                      <a:cubicBezTo>
                        <a:pt x="6962" y="75523"/>
                        <a:pt x="11124" y="77749"/>
                        <a:pt x="15487" y="79287"/>
                      </a:cubicBezTo>
                      <a:cubicBezTo>
                        <a:pt x="19851" y="80826"/>
                        <a:pt x="24018" y="81601"/>
                        <a:pt x="27988" y="81613"/>
                      </a:cubicBezTo>
                      <a:cubicBezTo>
                        <a:pt x="33090" y="81609"/>
                        <a:pt x="36903" y="80567"/>
                        <a:pt x="39427" y="78487"/>
                      </a:cubicBezTo>
                      <a:cubicBezTo>
                        <a:pt x="41950" y="76407"/>
                        <a:pt x="43210" y="73314"/>
                        <a:pt x="43206" y="69207"/>
                      </a:cubicBezTo>
                      <a:cubicBezTo>
                        <a:pt x="43243" y="66494"/>
                        <a:pt x="42217" y="63967"/>
                        <a:pt x="40127" y="61629"/>
                      </a:cubicBezTo>
                      <a:cubicBezTo>
                        <a:pt x="38038" y="59290"/>
                        <a:pt x="34659" y="56614"/>
                        <a:pt x="29991" y="53600"/>
                      </a:cubicBezTo>
                      <a:cubicBezTo>
                        <a:pt x="20516" y="47443"/>
                        <a:pt x="13818" y="42148"/>
                        <a:pt x="9896" y="37717"/>
                      </a:cubicBezTo>
                      <a:cubicBezTo>
                        <a:pt x="5974" y="33286"/>
                        <a:pt x="4076" y="28241"/>
                        <a:pt x="4201" y="22585"/>
                      </a:cubicBezTo>
                      <a:cubicBezTo>
                        <a:pt x="4279" y="15607"/>
                        <a:pt x="6719" y="10119"/>
                        <a:pt x="11519" y="6120"/>
                      </a:cubicBezTo>
                      <a:cubicBezTo>
                        <a:pt x="16319" y="2121"/>
                        <a:pt x="23010" y="82"/>
                        <a:pt x="3159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3431033" y="3492889"/>
                  <a:ext cx="78585" cy="93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5" h="93587">
                      <a:moveTo>
                        <a:pt x="39592" y="0"/>
                      </a:moveTo>
                      <a:cubicBezTo>
                        <a:pt x="51811" y="128"/>
                        <a:pt x="61337" y="4167"/>
                        <a:pt x="68169" y="12116"/>
                      </a:cubicBezTo>
                      <a:cubicBezTo>
                        <a:pt x="75002" y="20066"/>
                        <a:pt x="78473" y="31158"/>
                        <a:pt x="78585" y="45393"/>
                      </a:cubicBezTo>
                      <a:cubicBezTo>
                        <a:pt x="78473" y="60445"/>
                        <a:pt x="74952" y="72204"/>
                        <a:pt x="68019" y="80670"/>
                      </a:cubicBezTo>
                      <a:cubicBezTo>
                        <a:pt x="61087" y="89137"/>
                        <a:pt x="51411" y="93442"/>
                        <a:pt x="38992" y="93587"/>
                      </a:cubicBezTo>
                      <a:cubicBezTo>
                        <a:pt x="26598" y="93480"/>
                        <a:pt x="17023" y="89449"/>
                        <a:pt x="10265" y="81496"/>
                      </a:cubicBezTo>
                      <a:cubicBezTo>
                        <a:pt x="3508" y="73542"/>
                        <a:pt x="86" y="62308"/>
                        <a:pt x="0" y="47794"/>
                      </a:cubicBezTo>
                      <a:cubicBezTo>
                        <a:pt x="99" y="32846"/>
                        <a:pt x="3595" y="21179"/>
                        <a:pt x="10490" y="12792"/>
                      </a:cubicBezTo>
                      <a:cubicBezTo>
                        <a:pt x="17385" y="4405"/>
                        <a:pt x="27086" y="141"/>
                        <a:pt x="39592" y="0"/>
                      </a:cubicBezTo>
                      <a:close/>
                      <a:moveTo>
                        <a:pt x="39592" y="12577"/>
                      </a:moveTo>
                      <a:cubicBezTo>
                        <a:pt x="31546" y="12623"/>
                        <a:pt x="25375" y="15733"/>
                        <a:pt x="21081" y="21906"/>
                      </a:cubicBezTo>
                      <a:cubicBezTo>
                        <a:pt x="16787" y="28080"/>
                        <a:pt x="14618" y="37043"/>
                        <a:pt x="14577" y="48795"/>
                      </a:cubicBezTo>
                      <a:cubicBezTo>
                        <a:pt x="14598" y="59241"/>
                        <a:pt x="16657" y="67212"/>
                        <a:pt x="20755" y="72706"/>
                      </a:cubicBezTo>
                      <a:cubicBezTo>
                        <a:pt x="24854" y="78201"/>
                        <a:pt x="30866" y="80969"/>
                        <a:pt x="38792" y="81010"/>
                      </a:cubicBezTo>
                      <a:cubicBezTo>
                        <a:pt x="46760" y="80910"/>
                        <a:pt x="52938" y="77709"/>
                        <a:pt x="57329" y="71406"/>
                      </a:cubicBezTo>
                      <a:cubicBezTo>
                        <a:pt x="61719" y="65103"/>
                        <a:pt x="63945" y="56298"/>
                        <a:pt x="64008" y="44993"/>
                      </a:cubicBezTo>
                      <a:cubicBezTo>
                        <a:pt x="63979" y="34538"/>
                        <a:pt x="61886" y="26534"/>
                        <a:pt x="57729" y="20981"/>
                      </a:cubicBezTo>
                      <a:cubicBezTo>
                        <a:pt x="53572" y="15428"/>
                        <a:pt x="47527" y="12627"/>
                        <a:pt x="39592" y="125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3655231" y="3492885"/>
                  <a:ext cx="57784" cy="9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4" h="93390">
                      <a:moveTo>
                        <a:pt x="31592" y="3"/>
                      </a:moveTo>
                      <a:cubicBezTo>
                        <a:pt x="35889" y="-42"/>
                        <a:pt x="40157" y="448"/>
                        <a:pt x="44397" y="1476"/>
                      </a:cubicBezTo>
                      <a:cubicBezTo>
                        <a:pt x="48637" y="2503"/>
                        <a:pt x="52899" y="4341"/>
                        <a:pt x="57184" y="6990"/>
                      </a:cubicBezTo>
                      <a:lnTo>
                        <a:pt x="55187" y="19983"/>
                      </a:lnTo>
                      <a:cubicBezTo>
                        <a:pt x="50869" y="17136"/>
                        <a:pt x="46672" y="15177"/>
                        <a:pt x="42598" y="14105"/>
                      </a:cubicBezTo>
                      <a:cubicBezTo>
                        <a:pt x="38523" y="13034"/>
                        <a:pt x="34721" y="12526"/>
                        <a:pt x="31192" y="12580"/>
                      </a:cubicBezTo>
                      <a:cubicBezTo>
                        <a:pt x="27784" y="12496"/>
                        <a:pt x="24889" y="13163"/>
                        <a:pt x="22507" y="14581"/>
                      </a:cubicBezTo>
                      <a:cubicBezTo>
                        <a:pt x="20125" y="15998"/>
                        <a:pt x="18882" y="18666"/>
                        <a:pt x="18778" y="22585"/>
                      </a:cubicBezTo>
                      <a:cubicBezTo>
                        <a:pt x="18778" y="25536"/>
                        <a:pt x="20380" y="28337"/>
                        <a:pt x="23583" y="30989"/>
                      </a:cubicBezTo>
                      <a:cubicBezTo>
                        <a:pt x="26787" y="33640"/>
                        <a:pt x="31592" y="37042"/>
                        <a:pt x="38000" y="41194"/>
                      </a:cubicBezTo>
                      <a:cubicBezTo>
                        <a:pt x="44946" y="45825"/>
                        <a:pt x="49992" y="50069"/>
                        <a:pt x="53138" y="53925"/>
                      </a:cubicBezTo>
                      <a:cubicBezTo>
                        <a:pt x="56285" y="57781"/>
                        <a:pt x="57833" y="62875"/>
                        <a:pt x="57783" y="69207"/>
                      </a:cubicBezTo>
                      <a:cubicBezTo>
                        <a:pt x="57696" y="76603"/>
                        <a:pt x="55124" y="82459"/>
                        <a:pt x="50065" y="86774"/>
                      </a:cubicBezTo>
                      <a:cubicBezTo>
                        <a:pt x="45007" y="91090"/>
                        <a:pt x="37981" y="93295"/>
                        <a:pt x="28990" y="93390"/>
                      </a:cubicBezTo>
                      <a:cubicBezTo>
                        <a:pt x="23427" y="93419"/>
                        <a:pt x="18293" y="92762"/>
                        <a:pt x="13589" y="91419"/>
                      </a:cubicBezTo>
                      <a:cubicBezTo>
                        <a:pt x="8884" y="90076"/>
                        <a:pt x="4355" y="87872"/>
                        <a:pt x="0" y="84807"/>
                      </a:cubicBezTo>
                      <a:lnTo>
                        <a:pt x="3001" y="72609"/>
                      </a:lnTo>
                      <a:cubicBezTo>
                        <a:pt x="6962" y="75523"/>
                        <a:pt x="11124" y="77749"/>
                        <a:pt x="15487" y="79287"/>
                      </a:cubicBezTo>
                      <a:cubicBezTo>
                        <a:pt x="19851" y="80826"/>
                        <a:pt x="24018" y="81601"/>
                        <a:pt x="27988" y="81613"/>
                      </a:cubicBezTo>
                      <a:cubicBezTo>
                        <a:pt x="33090" y="81609"/>
                        <a:pt x="36903" y="80567"/>
                        <a:pt x="39427" y="78487"/>
                      </a:cubicBezTo>
                      <a:cubicBezTo>
                        <a:pt x="41950" y="76407"/>
                        <a:pt x="43210" y="73314"/>
                        <a:pt x="43206" y="69207"/>
                      </a:cubicBezTo>
                      <a:cubicBezTo>
                        <a:pt x="43243" y="66494"/>
                        <a:pt x="42217" y="63967"/>
                        <a:pt x="40127" y="61629"/>
                      </a:cubicBezTo>
                      <a:cubicBezTo>
                        <a:pt x="38037" y="59290"/>
                        <a:pt x="34659" y="56614"/>
                        <a:pt x="29991" y="53600"/>
                      </a:cubicBezTo>
                      <a:cubicBezTo>
                        <a:pt x="20516" y="47443"/>
                        <a:pt x="13818" y="42148"/>
                        <a:pt x="9896" y="37717"/>
                      </a:cubicBezTo>
                      <a:cubicBezTo>
                        <a:pt x="5974" y="33286"/>
                        <a:pt x="4075" y="28241"/>
                        <a:pt x="4201" y="22585"/>
                      </a:cubicBezTo>
                      <a:cubicBezTo>
                        <a:pt x="4279" y="15607"/>
                        <a:pt x="6719" y="10119"/>
                        <a:pt x="11519" y="6120"/>
                      </a:cubicBezTo>
                      <a:cubicBezTo>
                        <a:pt x="16319" y="2121"/>
                        <a:pt x="23010" y="82"/>
                        <a:pt x="3159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3840608" y="3492889"/>
                  <a:ext cx="78585" cy="93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5" h="93587">
                      <a:moveTo>
                        <a:pt x="39593" y="0"/>
                      </a:moveTo>
                      <a:cubicBezTo>
                        <a:pt x="51811" y="128"/>
                        <a:pt x="61337" y="4167"/>
                        <a:pt x="68169" y="12116"/>
                      </a:cubicBezTo>
                      <a:cubicBezTo>
                        <a:pt x="75002" y="20066"/>
                        <a:pt x="78474" y="31158"/>
                        <a:pt x="78585" y="45393"/>
                      </a:cubicBezTo>
                      <a:cubicBezTo>
                        <a:pt x="78474" y="60445"/>
                        <a:pt x="74952" y="72204"/>
                        <a:pt x="68019" y="80670"/>
                      </a:cubicBezTo>
                      <a:cubicBezTo>
                        <a:pt x="61087" y="89137"/>
                        <a:pt x="51411" y="93442"/>
                        <a:pt x="38992" y="93587"/>
                      </a:cubicBezTo>
                      <a:cubicBezTo>
                        <a:pt x="26598" y="93480"/>
                        <a:pt x="17023" y="89449"/>
                        <a:pt x="10265" y="81496"/>
                      </a:cubicBezTo>
                      <a:cubicBezTo>
                        <a:pt x="3508" y="73542"/>
                        <a:pt x="86" y="62308"/>
                        <a:pt x="0" y="47794"/>
                      </a:cubicBezTo>
                      <a:cubicBezTo>
                        <a:pt x="99" y="32846"/>
                        <a:pt x="3595" y="21179"/>
                        <a:pt x="10490" y="12792"/>
                      </a:cubicBezTo>
                      <a:cubicBezTo>
                        <a:pt x="17385" y="4405"/>
                        <a:pt x="27086" y="141"/>
                        <a:pt x="39593" y="0"/>
                      </a:cubicBezTo>
                      <a:close/>
                      <a:moveTo>
                        <a:pt x="39593" y="12577"/>
                      </a:moveTo>
                      <a:cubicBezTo>
                        <a:pt x="31546" y="12623"/>
                        <a:pt x="25375" y="15733"/>
                        <a:pt x="21081" y="21906"/>
                      </a:cubicBezTo>
                      <a:cubicBezTo>
                        <a:pt x="16787" y="28080"/>
                        <a:pt x="14619" y="37043"/>
                        <a:pt x="14577" y="48795"/>
                      </a:cubicBezTo>
                      <a:cubicBezTo>
                        <a:pt x="14598" y="59241"/>
                        <a:pt x="16657" y="67212"/>
                        <a:pt x="20756" y="72706"/>
                      </a:cubicBezTo>
                      <a:cubicBezTo>
                        <a:pt x="24854" y="78201"/>
                        <a:pt x="30866" y="80969"/>
                        <a:pt x="38792" y="81010"/>
                      </a:cubicBezTo>
                      <a:cubicBezTo>
                        <a:pt x="46759" y="80910"/>
                        <a:pt x="52938" y="77709"/>
                        <a:pt x="57329" y="71406"/>
                      </a:cubicBezTo>
                      <a:cubicBezTo>
                        <a:pt x="61719" y="65103"/>
                        <a:pt x="63946" y="56298"/>
                        <a:pt x="64008" y="44993"/>
                      </a:cubicBezTo>
                      <a:cubicBezTo>
                        <a:pt x="63979" y="34538"/>
                        <a:pt x="61886" y="26534"/>
                        <a:pt x="57729" y="20981"/>
                      </a:cubicBezTo>
                      <a:cubicBezTo>
                        <a:pt x="53572" y="15428"/>
                        <a:pt x="47527" y="12627"/>
                        <a:pt x="39593" y="125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143832" y="3493485"/>
                  <a:ext cx="88586" cy="9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86" h="91790">
                      <a:moveTo>
                        <a:pt x="44598" y="3"/>
                      </a:moveTo>
                      <a:cubicBezTo>
                        <a:pt x="53160" y="65"/>
                        <a:pt x="59783" y="2987"/>
                        <a:pt x="64466" y="8769"/>
                      </a:cubicBezTo>
                      <a:cubicBezTo>
                        <a:pt x="69150" y="14551"/>
                        <a:pt x="71522" y="22825"/>
                        <a:pt x="71584" y="33590"/>
                      </a:cubicBezTo>
                      <a:lnTo>
                        <a:pt x="71584" y="67607"/>
                      </a:lnTo>
                      <a:cubicBezTo>
                        <a:pt x="71613" y="71538"/>
                        <a:pt x="72355" y="74581"/>
                        <a:pt x="73809" y="76737"/>
                      </a:cubicBezTo>
                      <a:cubicBezTo>
                        <a:pt x="75263" y="78892"/>
                        <a:pt x="77255" y="79984"/>
                        <a:pt x="79785" y="80013"/>
                      </a:cubicBezTo>
                      <a:cubicBezTo>
                        <a:pt x="80914" y="80034"/>
                        <a:pt x="82106" y="79792"/>
                        <a:pt x="83360" y="79288"/>
                      </a:cubicBezTo>
                      <a:cubicBezTo>
                        <a:pt x="84615" y="78784"/>
                        <a:pt x="86357" y="77891"/>
                        <a:pt x="88586" y="76612"/>
                      </a:cubicBezTo>
                      <a:lnTo>
                        <a:pt x="88586" y="86999"/>
                      </a:lnTo>
                      <a:cubicBezTo>
                        <a:pt x="84585" y="90193"/>
                        <a:pt x="79985" y="91790"/>
                        <a:pt x="74784" y="91790"/>
                      </a:cubicBezTo>
                      <a:cubicBezTo>
                        <a:pt x="69236" y="91728"/>
                        <a:pt x="64900" y="89706"/>
                        <a:pt x="61775" y="85724"/>
                      </a:cubicBezTo>
                      <a:cubicBezTo>
                        <a:pt x="58650" y="81741"/>
                        <a:pt x="57061" y="76169"/>
                        <a:pt x="57007" y="69008"/>
                      </a:cubicBezTo>
                      <a:lnTo>
                        <a:pt x="57007" y="33990"/>
                      </a:lnTo>
                      <a:cubicBezTo>
                        <a:pt x="56978" y="27274"/>
                        <a:pt x="55835" y="22197"/>
                        <a:pt x="53579" y="18758"/>
                      </a:cubicBezTo>
                      <a:cubicBezTo>
                        <a:pt x="51323" y="15318"/>
                        <a:pt x="48129" y="13593"/>
                        <a:pt x="43997" y="13580"/>
                      </a:cubicBezTo>
                      <a:cubicBezTo>
                        <a:pt x="36258" y="13747"/>
                        <a:pt x="30020" y="17315"/>
                        <a:pt x="25283" y="24285"/>
                      </a:cubicBezTo>
                      <a:cubicBezTo>
                        <a:pt x="20546" y="31255"/>
                        <a:pt x="18110" y="40627"/>
                        <a:pt x="17977" y="52399"/>
                      </a:cubicBezTo>
                      <a:lnTo>
                        <a:pt x="17977" y="90193"/>
                      </a:lnTo>
                      <a:lnTo>
                        <a:pt x="4000" y="90193"/>
                      </a:lnTo>
                      <a:lnTo>
                        <a:pt x="4000" y="30388"/>
                      </a:lnTo>
                      <a:cubicBezTo>
                        <a:pt x="3971" y="25411"/>
                        <a:pt x="3580" y="20311"/>
                        <a:pt x="2825" y="15088"/>
                      </a:cubicBezTo>
                      <a:cubicBezTo>
                        <a:pt x="2071" y="9865"/>
                        <a:pt x="1129" y="5569"/>
                        <a:pt x="0" y="2200"/>
                      </a:cubicBezTo>
                      <a:lnTo>
                        <a:pt x="13584" y="2200"/>
                      </a:lnTo>
                      <a:cubicBezTo>
                        <a:pt x="14354" y="4342"/>
                        <a:pt x="14961" y="6247"/>
                        <a:pt x="15406" y="7916"/>
                      </a:cubicBezTo>
                      <a:cubicBezTo>
                        <a:pt x="15851" y="9584"/>
                        <a:pt x="16309" y="12540"/>
                        <a:pt x="16779" y="16781"/>
                      </a:cubicBezTo>
                      <a:cubicBezTo>
                        <a:pt x="21077" y="10751"/>
                        <a:pt x="25388" y="6431"/>
                        <a:pt x="29711" y="3823"/>
                      </a:cubicBezTo>
                      <a:cubicBezTo>
                        <a:pt x="34035" y="1214"/>
                        <a:pt x="38997" y="-59"/>
                        <a:pt x="4459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479207" y="3493484"/>
                  <a:ext cx="86986" cy="92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6" h="92399">
                      <a:moveTo>
                        <a:pt x="46599" y="5"/>
                      </a:moveTo>
                      <a:cubicBezTo>
                        <a:pt x="51478" y="-40"/>
                        <a:pt x="55679" y="251"/>
                        <a:pt x="59201" y="879"/>
                      </a:cubicBezTo>
                      <a:cubicBezTo>
                        <a:pt x="62723" y="1507"/>
                        <a:pt x="66918" y="2746"/>
                        <a:pt x="71784" y="4597"/>
                      </a:cubicBezTo>
                      <a:lnTo>
                        <a:pt x="71784" y="68810"/>
                      </a:lnTo>
                      <a:cubicBezTo>
                        <a:pt x="71763" y="72683"/>
                        <a:pt x="72405" y="75492"/>
                        <a:pt x="73709" y="77239"/>
                      </a:cubicBezTo>
                      <a:cubicBezTo>
                        <a:pt x="75014" y="78986"/>
                        <a:pt x="77106" y="79845"/>
                        <a:pt x="79985" y="79815"/>
                      </a:cubicBezTo>
                      <a:cubicBezTo>
                        <a:pt x="81227" y="79845"/>
                        <a:pt x="82344" y="79686"/>
                        <a:pt x="83336" y="79340"/>
                      </a:cubicBezTo>
                      <a:cubicBezTo>
                        <a:pt x="84327" y="78994"/>
                        <a:pt x="85544" y="78285"/>
                        <a:pt x="86986" y="77214"/>
                      </a:cubicBezTo>
                      <a:lnTo>
                        <a:pt x="86986" y="88000"/>
                      </a:lnTo>
                      <a:cubicBezTo>
                        <a:pt x="84811" y="89842"/>
                        <a:pt x="82910" y="91049"/>
                        <a:pt x="81285" y="91618"/>
                      </a:cubicBezTo>
                      <a:cubicBezTo>
                        <a:pt x="79660" y="92188"/>
                        <a:pt x="77560" y="92446"/>
                        <a:pt x="74984" y="92392"/>
                      </a:cubicBezTo>
                      <a:cubicBezTo>
                        <a:pt x="70273" y="92367"/>
                        <a:pt x="66511" y="90969"/>
                        <a:pt x="63698" y="88199"/>
                      </a:cubicBezTo>
                      <a:cubicBezTo>
                        <a:pt x="60886" y="85428"/>
                        <a:pt x="59122" y="81433"/>
                        <a:pt x="58406" y="76214"/>
                      </a:cubicBezTo>
                      <a:cubicBezTo>
                        <a:pt x="51636" y="87001"/>
                        <a:pt x="42764" y="92393"/>
                        <a:pt x="31789" y="92392"/>
                      </a:cubicBezTo>
                      <a:cubicBezTo>
                        <a:pt x="22410" y="92376"/>
                        <a:pt x="14811" y="88813"/>
                        <a:pt x="8991" y="81701"/>
                      </a:cubicBezTo>
                      <a:cubicBezTo>
                        <a:pt x="3171" y="74590"/>
                        <a:pt x="174" y="64023"/>
                        <a:pt x="0" y="50000"/>
                      </a:cubicBezTo>
                      <a:cubicBezTo>
                        <a:pt x="178" y="34698"/>
                        <a:pt x="4417" y="22589"/>
                        <a:pt x="12717" y="13672"/>
                      </a:cubicBezTo>
                      <a:cubicBezTo>
                        <a:pt x="21018" y="4756"/>
                        <a:pt x="32312" y="200"/>
                        <a:pt x="46599" y="5"/>
                      </a:cubicBezTo>
                      <a:close/>
                      <a:moveTo>
                        <a:pt x="44998" y="13582"/>
                      </a:moveTo>
                      <a:cubicBezTo>
                        <a:pt x="35325" y="13649"/>
                        <a:pt x="27853" y="17017"/>
                        <a:pt x="22582" y="23687"/>
                      </a:cubicBezTo>
                      <a:cubicBezTo>
                        <a:pt x="17312" y="30357"/>
                        <a:pt x="14644" y="39928"/>
                        <a:pt x="14577" y="52401"/>
                      </a:cubicBezTo>
                      <a:cubicBezTo>
                        <a:pt x="14598" y="60943"/>
                        <a:pt x="16207" y="67472"/>
                        <a:pt x="19405" y="71986"/>
                      </a:cubicBezTo>
                      <a:cubicBezTo>
                        <a:pt x="22603" y="76501"/>
                        <a:pt x="27265" y="78777"/>
                        <a:pt x="33390" y="78815"/>
                      </a:cubicBezTo>
                      <a:cubicBezTo>
                        <a:pt x="41062" y="78698"/>
                        <a:pt x="47033" y="75330"/>
                        <a:pt x="51303" y="68710"/>
                      </a:cubicBezTo>
                      <a:cubicBezTo>
                        <a:pt x="55572" y="62090"/>
                        <a:pt x="57741" y="52918"/>
                        <a:pt x="57807" y="41196"/>
                      </a:cubicBezTo>
                      <a:lnTo>
                        <a:pt x="57807" y="15583"/>
                      </a:lnTo>
                      <a:cubicBezTo>
                        <a:pt x="55135" y="14712"/>
                        <a:pt x="52925" y="14153"/>
                        <a:pt x="51178" y="13907"/>
                      </a:cubicBezTo>
                      <a:cubicBezTo>
                        <a:pt x="49431" y="13661"/>
                        <a:pt x="47371" y="13553"/>
                        <a:pt x="44998" y="135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736382" y="3493484"/>
                  <a:ext cx="86986" cy="92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6" h="92399">
                      <a:moveTo>
                        <a:pt x="46599" y="5"/>
                      </a:moveTo>
                      <a:cubicBezTo>
                        <a:pt x="51478" y="-40"/>
                        <a:pt x="55678" y="251"/>
                        <a:pt x="59201" y="879"/>
                      </a:cubicBezTo>
                      <a:cubicBezTo>
                        <a:pt x="62723" y="1507"/>
                        <a:pt x="66918" y="2746"/>
                        <a:pt x="71784" y="4597"/>
                      </a:cubicBezTo>
                      <a:lnTo>
                        <a:pt x="71784" y="68810"/>
                      </a:lnTo>
                      <a:cubicBezTo>
                        <a:pt x="71763" y="72683"/>
                        <a:pt x="72405" y="75492"/>
                        <a:pt x="73709" y="77239"/>
                      </a:cubicBezTo>
                      <a:cubicBezTo>
                        <a:pt x="75014" y="78986"/>
                        <a:pt x="77106" y="79845"/>
                        <a:pt x="79985" y="79815"/>
                      </a:cubicBezTo>
                      <a:cubicBezTo>
                        <a:pt x="81227" y="79845"/>
                        <a:pt x="82344" y="79686"/>
                        <a:pt x="83335" y="79340"/>
                      </a:cubicBezTo>
                      <a:cubicBezTo>
                        <a:pt x="84327" y="78994"/>
                        <a:pt x="85544" y="78285"/>
                        <a:pt x="86986" y="77214"/>
                      </a:cubicBezTo>
                      <a:lnTo>
                        <a:pt x="86986" y="88000"/>
                      </a:lnTo>
                      <a:cubicBezTo>
                        <a:pt x="84811" y="89842"/>
                        <a:pt x="82910" y="91049"/>
                        <a:pt x="81285" y="91618"/>
                      </a:cubicBezTo>
                      <a:cubicBezTo>
                        <a:pt x="79660" y="92188"/>
                        <a:pt x="77560" y="92446"/>
                        <a:pt x="74985" y="92392"/>
                      </a:cubicBezTo>
                      <a:cubicBezTo>
                        <a:pt x="70273" y="92367"/>
                        <a:pt x="66511" y="90969"/>
                        <a:pt x="63698" y="88199"/>
                      </a:cubicBezTo>
                      <a:cubicBezTo>
                        <a:pt x="60886" y="85428"/>
                        <a:pt x="59122" y="81433"/>
                        <a:pt x="58406" y="76214"/>
                      </a:cubicBezTo>
                      <a:cubicBezTo>
                        <a:pt x="51636" y="87001"/>
                        <a:pt x="42764" y="92393"/>
                        <a:pt x="31789" y="92392"/>
                      </a:cubicBezTo>
                      <a:cubicBezTo>
                        <a:pt x="22410" y="92376"/>
                        <a:pt x="14811" y="88813"/>
                        <a:pt x="8991" y="81701"/>
                      </a:cubicBezTo>
                      <a:cubicBezTo>
                        <a:pt x="3171" y="74590"/>
                        <a:pt x="174" y="64023"/>
                        <a:pt x="0" y="50000"/>
                      </a:cubicBezTo>
                      <a:cubicBezTo>
                        <a:pt x="178" y="34698"/>
                        <a:pt x="4417" y="22589"/>
                        <a:pt x="12717" y="13672"/>
                      </a:cubicBezTo>
                      <a:cubicBezTo>
                        <a:pt x="21018" y="4756"/>
                        <a:pt x="32312" y="200"/>
                        <a:pt x="46599" y="5"/>
                      </a:cubicBezTo>
                      <a:close/>
                      <a:moveTo>
                        <a:pt x="44998" y="13582"/>
                      </a:moveTo>
                      <a:cubicBezTo>
                        <a:pt x="35325" y="13649"/>
                        <a:pt x="27853" y="17017"/>
                        <a:pt x="22583" y="23687"/>
                      </a:cubicBezTo>
                      <a:cubicBezTo>
                        <a:pt x="17312" y="30357"/>
                        <a:pt x="14644" y="39928"/>
                        <a:pt x="14577" y="52401"/>
                      </a:cubicBezTo>
                      <a:cubicBezTo>
                        <a:pt x="14598" y="60943"/>
                        <a:pt x="16207" y="67472"/>
                        <a:pt x="19405" y="71986"/>
                      </a:cubicBezTo>
                      <a:cubicBezTo>
                        <a:pt x="22603" y="76501"/>
                        <a:pt x="27265" y="78777"/>
                        <a:pt x="33390" y="78815"/>
                      </a:cubicBezTo>
                      <a:cubicBezTo>
                        <a:pt x="41062" y="78698"/>
                        <a:pt x="47033" y="75330"/>
                        <a:pt x="51303" y="68710"/>
                      </a:cubicBezTo>
                      <a:cubicBezTo>
                        <a:pt x="55572" y="62090"/>
                        <a:pt x="57741" y="52918"/>
                        <a:pt x="57807" y="41196"/>
                      </a:cubicBezTo>
                      <a:lnTo>
                        <a:pt x="57807" y="15583"/>
                      </a:lnTo>
                      <a:cubicBezTo>
                        <a:pt x="55135" y="14712"/>
                        <a:pt x="52925" y="14153"/>
                        <a:pt x="51178" y="13907"/>
                      </a:cubicBezTo>
                      <a:cubicBezTo>
                        <a:pt x="49431" y="13661"/>
                        <a:pt x="47371" y="13553"/>
                        <a:pt x="44998" y="135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2592832" y="3493488"/>
                  <a:ext cx="68784" cy="9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84" h="92588">
                      <a:moveTo>
                        <a:pt x="40005" y="0"/>
                      </a:moveTo>
                      <a:cubicBezTo>
                        <a:pt x="48990" y="58"/>
                        <a:pt x="56011" y="2288"/>
                        <a:pt x="61068" y="6692"/>
                      </a:cubicBezTo>
                      <a:cubicBezTo>
                        <a:pt x="66125" y="11096"/>
                        <a:pt x="68697" y="17328"/>
                        <a:pt x="68784" y="25389"/>
                      </a:cubicBezTo>
                      <a:cubicBezTo>
                        <a:pt x="68689" y="34758"/>
                        <a:pt x="64784" y="41983"/>
                        <a:pt x="57070" y="47066"/>
                      </a:cubicBezTo>
                      <a:cubicBezTo>
                        <a:pt x="49355" y="52149"/>
                        <a:pt x="38400" y="54721"/>
                        <a:pt x="24203" y="54782"/>
                      </a:cubicBezTo>
                      <a:cubicBezTo>
                        <a:pt x="22432" y="54811"/>
                        <a:pt x="20924" y="54853"/>
                        <a:pt x="19678" y="54907"/>
                      </a:cubicBezTo>
                      <a:cubicBezTo>
                        <a:pt x="18432" y="54962"/>
                        <a:pt x="16673" y="54853"/>
                        <a:pt x="14402" y="54583"/>
                      </a:cubicBezTo>
                      <a:cubicBezTo>
                        <a:pt x="15244" y="62650"/>
                        <a:pt x="17711" y="68890"/>
                        <a:pt x="21803" y="73303"/>
                      </a:cubicBezTo>
                      <a:cubicBezTo>
                        <a:pt x="25895" y="77716"/>
                        <a:pt x="31362" y="79952"/>
                        <a:pt x="38205" y="80010"/>
                      </a:cubicBezTo>
                      <a:cubicBezTo>
                        <a:pt x="42106" y="80015"/>
                        <a:pt x="46056" y="79305"/>
                        <a:pt x="50055" y="77883"/>
                      </a:cubicBezTo>
                      <a:cubicBezTo>
                        <a:pt x="54054" y="76461"/>
                        <a:pt x="58100" y="74300"/>
                        <a:pt x="62194" y="71401"/>
                      </a:cubicBezTo>
                      <a:lnTo>
                        <a:pt x="62194" y="85201"/>
                      </a:lnTo>
                      <a:cubicBezTo>
                        <a:pt x="57975" y="87867"/>
                        <a:pt x="53879" y="89771"/>
                        <a:pt x="49905" y="90915"/>
                      </a:cubicBezTo>
                      <a:cubicBezTo>
                        <a:pt x="45931" y="92059"/>
                        <a:pt x="41631" y="92616"/>
                        <a:pt x="37005" y="92587"/>
                      </a:cubicBezTo>
                      <a:cubicBezTo>
                        <a:pt x="25399" y="92463"/>
                        <a:pt x="16357" y="88666"/>
                        <a:pt x="9876" y="81195"/>
                      </a:cubicBezTo>
                      <a:cubicBezTo>
                        <a:pt x="3396" y="73724"/>
                        <a:pt x="104" y="63323"/>
                        <a:pt x="0" y="49992"/>
                      </a:cubicBezTo>
                      <a:cubicBezTo>
                        <a:pt x="192" y="35043"/>
                        <a:pt x="3909" y="23035"/>
                        <a:pt x="11151" y="13968"/>
                      </a:cubicBezTo>
                      <a:cubicBezTo>
                        <a:pt x="18394" y="4901"/>
                        <a:pt x="28012" y="245"/>
                        <a:pt x="40005" y="0"/>
                      </a:cubicBezTo>
                      <a:close/>
                      <a:moveTo>
                        <a:pt x="40405" y="11777"/>
                      </a:moveTo>
                      <a:cubicBezTo>
                        <a:pt x="33479" y="12085"/>
                        <a:pt x="27679" y="15272"/>
                        <a:pt x="23003" y="21336"/>
                      </a:cubicBezTo>
                      <a:cubicBezTo>
                        <a:pt x="18327" y="27400"/>
                        <a:pt x="15527" y="34489"/>
                        <a:pt x="14602" y="42605"/>
                      </a:cubicBezTo>
                      <a:cubicBezTo>
                        <a:pt x="15706" y="42710"/>
                        <a:pt x="16698" y="42801"/>
                        <a:pt x="17577" y="42881"/>
                      </a:cubicBezTo>
                      <a:cubicBezTo>
                        <a:pt x="18457" y="42960"/>
                        <a:pt x="19198" y="43002"/>
                        <a:pt x="19803" y="43006"/>
                      </a:cubicBezTo>
                      <a:lnTo>
                        <a:pt x="24403" y="43006"/>
                      </a:lnTo>
                      <a:cubicBezTo>
                        <a:pt x="33609" y="42943"/>
                        <a:pt x="40851" y="41317"/>
                        <a:pt x="46131" y="38126"/>
                      </a:cubicBezTo>
                      <a:cubicBezTo>
                        <a:pt x="51411" y="34936"/>
                        <a:pt x="54103" y="30557"/>
                        <a:pt x="54207" y="24989"/>
                      </a:cubicBezTo>
                      <a:cubicBezTo>
                        <a:pt x="54169" y="21373"/>
                        <a:pt x="52944" y="18295"/>
                        <a:pt x="50531" y="15755"/>
                      </a:cubicBezTo>
                      <a:cubicBezTo>
                        <a:pt x="48119" y="13216"/>
                        <a:pt x="44743" y="11889"/>
                        <a:pt x="40405" y="117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2735707" y="3493488"/>
                  <a:ext cx="68784" cy="9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84" h="92588">
                      <a:moveTo>
                        <a:pt x="40005" y="0"/>
                      </a:moveTo>
                      <a:cubicBezTo>
                        <a:pt x="48990" y="58"/>
                        <a:pt x="56011" y="2288"/>
                        <a:pt x="61068" y="6692"/>
                      </a:cubicBezTo>
                      <a:cubicBezTo>
                        <a:pt x="66125" y="11096"/>
                        <a:pt x="68697" y="17328"/>
                        <a:pt x="68784" y="25389"/>
                      </a:cubicBezTo>
                      <a:cubicBezTo>
                        <a:pt x="68689" y="34758"/>
                        <a:pt x="64784" y="41983"/>
                        <a:pt x="57070" y="47066"/>
                      </a:cubicBezTo>
                      <a:cubicBezTo>
                        <a:pt x="49355" y="52149"/>
                        <a:pt x="38400" y="54721"/>
                        <a:pt x="24203" y="54782"/>
                      </a:cubicBezTo>
                      <a:cubicBezTo>
                        <a:pt x="22432" y="54811"/>
                        <a:pt x="20924" y="54853"/>
                        <a:pt x="19678" y="54907"/>
                      </a:cubicBezTo>
                      <a:cubicBezTo>
                        <a:pt x="18432" y="54962"/>
                        <a:pt x="16673" y="54853"/>
                        <a:pt x="14402" y="54583"/>
                      </a:cubicBezTo>
                      <a:cubicBezTo>
                        <a:pt x="15244" y="62650"/>
                        <a:pt x="17711" y="68890"/>
                        <a:pt x="21803" y="73303"/>
                      </a:cubicBezTo>
                      <a:cubicBezTo>
                        <a:pt x="25895" y="77716"/>
                        <a:pt x="31362" y="79952"/>
                        <a:pt x="38205" y="80010"/>
                      </a:cubicBezTo>
                      <a:cubicBezTo>
                        <a:pt x="42106" y="80015"/>
                        <a:pt x="46056" y="79305"/>
                        <a:pt x="50055" y="77883"/>
                      </a:cubicBezTo>
                      <a:cubicBezTo>
                        <a:pt x="54054" y="76461"/>
                        <a:pt x="58100" y="74300"/>
                        <a:pt x="62194" y="71401"/>
                      </a:cubicBezTo>
                      <a:lnTo>
                        <a:pt x="62194" y="85201"/>
                      </a:lnTo>
                      <a:cubicBezTo>
                        <a:pt x="57975" y="87867"/>
                        <a:pt x="53879" y="89771"/>
                        <a:pt x="49905" y="90915"/>
                      </a:cubicBezTo>
                      <a:cubicBezTo>
                        <a:pt x="45931" y="92059"/>
                        <a:pt x="41631" y="92616"/>
                        <a:pt x="37005" y="92587"/>
                      </a:cubicBezTo>
                      <a:cubicBezTo>
                        <a:pt x="25399" y="92463"/>
                        <a:pt x="16356" y="88666"/>
                        <a:pt x="9876" y="81195"/>
                      </a:cubicBezTo>
                      <a:cubicBezTo>
                        <a:pt x="3396" y="73724"/>
                        <a:pt x="104" y="63323"/>
                        <a:pt x="0" y="49992"/>
                      </a:cubicBezTo>
                      <a:cubicBezTo>
                        <a:pt x="192" y="35043"/>
                        <a:pt x="3909" y="23035"/>
                        <a:pt x="11152" y="13968"/>
                      </a:cubicBezTo>
                      <a:cubicBezTo>
                        <a:pt x="18394" y="4901"/>
                        <a:pt x="28012" y="245"/>
                        <a:pt x="40005" y="0"/>
                      </a:cubicBezTo>
                      <a:close/>
                      <a:moveTo>
                        <a:pt x="40405" y="11777"/>
                      </a:moveTo>
                      <a:cubicBezTo>
                        <a:pt x="33479" y="12085"/>
                        <a:pt x="27679" y="15272"/>
                        <a:pt x="23003" y="21336"/>
                      </a:cubicBezTo>
                      <a:cubicBezTo>
                        <a:pt x="18327" y="27400"/>
                        <a:pt x="15527" y="34489"/>
                        <a:pt x="14602" y="42605"/>
                      </a:cubicBezTo>
                      <a:cubicBezTo>
                        <a:pt x="15706" y="42710"/>
                        <a:pt x="16698" y="42801"/>
                        <a:pt x="17577" y="42881"/>
                      </a:cubicBezTo>
                      <a:cubicBezTo>
                        <a:pt x="18457" y="42960"/>
                        <a:pt x="19198" y="43002"/>
                        <a:pt x="19803" y="43006"/>
                      </a:cubicBezTo>
                      <a:lnTo>
                        <a:pt x="24403" y="43006"/>
                      </a:lnTo>
                      <a:cubicBezTo>
                        <a:pt x="33609" y="42943"/>
                        <a:pt x="40851" y="41317"/>
                        <a:pt x="46131" y="38126"/>
                      </a:cubicBezTo>
                      <a:cubicBezTo>
                        <a:pt x="51411" y="34936"/>
                        <a:pt x="54103" y="30557"/>
                        <a:pt x="54207" y="24989"/>
                      </a:cubicBezTo>
                      <a:cubicBezTo>
                        <a:pt x="54169" y="21373"/>
                        <a:pt x="52944" y="18295"/>
                        <a:pt x="50531" y="15755"/>
                      </a:cubicBezTo>
                      <a:cubicBezTo>
                        <a:pt x="48119" y="13216"/>
                        <a:pt x="44743" y="11889"/>
                        <a:pt x="40405" y="117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3734632" y="3493485"/>
                  <a:ext cx="88586" cy="9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86" h="91790">
                      <a:moveTo>
                        <a:pt x="44597" y="3"/>
                      </a:moveTo>
                      <a:cubicBezTo>
                        <a:pt x="53160" y="65"/>
                        <a:pt x="59783" y="2987"/>
                        <a:pt x="64467" y="8769"/>
                      </a:cubicBezTo>
                      <a:cubicBezTo>
                        <a:pt x="69150" y="14551"/>
                        <a:pt x="71522" y="22825"/>
                        <a:pt x="71584" y="33590"/>
                      </a:cubicBezTo>
                      <a:lnTo>
                        <a:pt x="71584" y="67607"/>
                      </a:lnTo>
                      <a:cubicBezTo>
                        <a:pt x="71613" y="71538"/>
                        <a:pt x="72355" y="74581"/>
                        <a:pt x="73809" y="76737"/>
                      </a:cubicBezTo>
                      <a:cubicBezTo>
                        <a:pt x="75264" y="78892"/>
                        <a:pt x="77255" y="79984"/>
                        <a:pt x="79785" y="80013"/>
                      </a:cubicBezTo>
                      <a:cubicBezTo>
                        <a:pt x="80914" y="80034"/>
                        <a:pt x="82106" y="79792"/>
                        <a:pt x="83360" y="79288"/>
                      </a:cubicBezTo>
                      <a:cubicBezTo>
                        <a:pt x="84615" y="78784"/>
                        <a:pt x="86356" y="77891"/>
                        <a:pt x="88586" y="76612"/>
                      </a:cubicBezTo>
                      <a:lnTo>
                        <a:pt x="88586" y="86999"/>
                      </a:lnTo>
                      <a:cubicBezTo>
                        <a:pt x="84586" y="90193"/>
                        <a:pt x="79985" y="91790"/>
                        <a:pt x="74784" y="91790"/>
                      </a:cubicBezTo>
                      <a:cubicBezTo>
                        <a:pt x="69236" y="91728"/>
                        <a:pt x="64900" y="89706"/>
                        <a:pt x="61775" y="85724"/>
                      </a:cubicBezTo>
                      <a:cubicBezTo>
                        <a:pt x="58650" y="81741"/>
                        <a:pt x="57061" y="76169"/>
                        <a:pt x="57007" y="69008"/>
                      </a:cubicBezTo>
                      <a:lnTo>
                        <a:pt x="57007" y="33990"/>
                      </a:lnTo>
                      <a:cubicBezTo>
                        <a:pt x="56978" y="27274"/>
                        <a:pt x="55835" y="22197"/>
                        <a:pt x="53579" y="18758"/>
                      </a:cubicBezTo>
                      <a:cubicBezTo>
                        <a:pt x="51323" y="15318"/>
                        <a:pt x="48129" y="13593"/>
                        <a:pt x="43997" y="13580"/>
                      </a:cubicBezTo>
                      <a:cubicBezTo>
                        <a:pt x="36258" y="13747"/>
                        <a:pt x="30020" y="17315"/>
                        <a:pt x="25283" y="24285"/>
                      </a:cubicBezTo>
                      <a:cubicBezTo>
                        <a:pt x="20546" y="31255"/>
                        <a:pt x="18111" y="40627"/>
                        <a:pt x="17977" y="52399"/>
                      </a:cubicBezTo>
                      <a:lnTo>
                        <a:pt x="17977" y="90193"/>
                      </a:lnTo>
                      <a:lnTo>
                        <a:pt x="4000" y="90193"/>
                      </a:lnTo>
                      <a:lnTo>
                        <a:pt x="4000" y="30388"/>
                      </a:lnTo>
                      <a:cubicBezTo>
                        <a:pt x="3971" y="25411"/>
                        <a:pt x="3580" y="20311"/>
                        <a:pt x="2825" y="15088"/>
                      </a:cubicBezTo>
                      <a:cubicBezTo>
                        <a:pt x="2071" y="9865"/>
                        <a:pt x="1129" y="5569"/>
                        <a:pt x="0" y="2200"/>
                      </a:cubicBezTo>
                      <a:lnTo>
                        <a:pt x="13584" y="2200"/>
                      </a:lnTo>
                      <a:cubicBezTo>
                        <a:pt x="14354" y="4342"/>
                        <a:pt x="14961" y="6247"/>
                        <a:pt x="15406" y="7916"/>
                      </a:cubicBezTo>
                      <a:cubicBezTo>
                        <a:pt x="15851" y="9584"/>
                        <a:pt x="16309" y="12540"/>
                        <a:pt x="16779" y="16781"/>
                      </a:cubicBezTo>
                      <a:cubicBezTo>
                        <a:pt x="21077" y="10751"/>
                        <a:pt x="25388" y="6431"/>
                        <a:pt x="29711" y="3823"/>
                      </a:cubicBezTo>
                      <a:cubicBezTo>
                        <a:pt x="34035" y="1214"/>
                        <a:pt x="38997" y="-59"/>
                        <a:pt x="4459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4136682" y="3493484"/>
                  <a:ext cx="86986" cy="92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6" h="92399">
                      <a:moveTo>
                        <a:pt x="46599" y="5"/>
                      </a:moveTo>
                      <a:cubicBezTo>
                        <a:pt x="51478" y="-40"/>
                        <a:pt x="55679" y="251"/>
                        <a:pt x="59201" y="879"/>
                      </a:cubicBezTo>
                      <a:cubicBezTo>
                        <a:pt x="62723" y="1507"/>
                        <a:pt x="66917" y="2746"/>
                        <a:pt x="71784" y="4597"/>
                      </a:cubicBezTo>
                      <a:lnTo>
                        <a:pt x="71784" y="68810"/>
                      </a:lnTo>
                      <a:cubicBezTo>
                        <a:pt x="71763" y="72683"/>
                        <a:pt x="72405" y="75492"/>
                        <a:pt x="73709" y="77239"/>
                      </a:cubicBezTo>
                      <a:cubicBezTo>
                        <a:pt x="75014" y="78986"/>
                        <a:pt x="77105" y="79845"/>
                        <a:pt x="79985" y="79815"/>
                      </a:cubicBezTo>
                      <a:cubicBezTo>
                        <a:pt x="81227" y="79845"/>
                        <a:pt x="82344" y="79686"/>
                        <a:pt x="83336" y="79340"/>
                      </a:cubicBezTo>
                      <a:cubicBezTo>
                        <a:pt x="84327" y="78994"/>
                        <a:pt x="85544" y="78285"/>
                        <a:pt x="86986" y="77214"/>
                      </a:cubicBezTo>
                      <a:lnTo>
                        <a:pt x="86986" y="88000"/>
                      </a:lnTo>
                      <a:cubicBezTo>
                        <a:pt x="84811" y="89842"/>
                        <a:pt x="82911" y="91049"/>
                        <a:pt x="81285" y="91618"/>
                      </a:cubicBezTo>
                      <a:cubicBezTo>
                        <a:pt x="79660" y="92188"/>
                        <a:pt x="77560" y="92446"/>
                        <a:pt x="74985" y="92392"/>
                      </a:cubicBezTo>
                      <a:cubicBezTo>
                        <a:pt x="70273" y="92367"/>
                        <a:pt x="66511" y="90969"/>
                        <a:pt x="63698" y="88199"/>
                      </a:cubicBezTo>
                      <a:cubicBezTo>
                        <a:pt x="60886" y="85428"/>
                        <a:pt x="59122" y="81433"/>
                        <a:pt x="58406" y="76214"/>
                      </a:cubicBezTo>
                      <a:cubicBezTo>
                        <a:pt x="51636" y="87001"/>
                        <a:pt x="42764" y="92393"/>
                        <a:pt x="31789" y="92392"/>
                      </a:cubicBezTo>
                      <a:cubicBezTo>
                        <a:pt x="22410" y="92376"/>
                        <a:pt x="14811" y="88813"/>
                        <a:pt x="8991" y="81701"/>
                      </a:cubicBezTo>
                      <a:cubicBezTo>
                        <a:pt x="3171" y="74590"/>
                        <a:pt x="174" y="64023"/>
                        <a:pt x="0" y="50000"/>
                      </a:cubicBezTo>
                      <a:cubicBezTo>
                        <a:pt x="178" y="34698"/>
                        <a:pt x="4417" y="22589"/>
                        <a:pt x="12718" y="13672"/>
                      </a:cubicBezTo>
                      <a:cubicBezTo>
                        <a:pt x="21018" y="4756"/>
                        <a:pt x="32312" y="200"/>
                        <a:pt x="46599" y="5"/>
                      </a:cubicBezTo>
                      <a:close/>
                      <a:moveTo>
                        <a:pt x="44998" y="13582"/>
                      </a:moveTo>
                      <a:cubicBezTo>
                        <a:pt x="35325" y="13649"/>
                        <a:pt x="27853" y="17017"/>
                        <a:pt x="22583" y="23687"/>
                      </a:cubicBezTo>
                      <a:cubicBezTo>
                        <a:pt x="17312" y="30357"/>
                        <a:pt x="14644" y="39928"/>
                        <a:pt x="14577" y="52401"/>
                      </a:cubicBezTo>
                      <a:cubicBezTo>
                        <a:pt x="14598" y="60943"/>
                        <a:pt x="16207" y="67472"/>
                        <a:pt x="19406" y="71986"/>
                      </a:cubicBezTo>
                      <a:cubicBezTo>
                        <a:pt x="22604" y="76501"/>
                        <a:pt x="27265" y="78777"/>
                        <a:pt x="33390" y="78815"/>
                      </a:cubicBezTo>
                      <a:cubicBezTo>
                        <a:pt x="41062" y="78698"/>
                        <a:pt x="47033" y="75330"/>
                        <a:pt x="51303" y="68710"/>
                      </a:cubicBezTo>
                      <a:cubicBezTo>
                        <a:pt x="55572" y="62090"/>
                        <a:pt x="57741" y="52918"/>
                        <a:pt x="57808" y="41196"/>
                      </a:cubicBezTo>
                      <a:lnTo>
                        <a:pt x="57808" y="15583"/>
                      </a:lnTo>
                      <a:cubicBezTo>
                        <a:pt x="55135" y="14712"/>
                        <a:pt x="52925" y="14153"/>
                        <a:pt x="51178" y="13907"/>
                      </a:cubicBezTo>
                      <a:cubicBezTo>
                        <a:pt x="49431" y="13661"/>
                        <a:pt x="47371" y="13553"/>
                        <a:pt x="44998" y="135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4239457" y="3493485"/>
                  <a:ext cx="88586" cy="9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86" h="91790">
                      <a:moveTo>
                        <a:pt x="44597" y="3"/>
                      </a:moveTo>
                      <a:cubicBezTo>
                        <a:pt x="53160" y="65"/>
                        <a:pt x="59783" y="2987"/>
                        <a:pt x="64467" y="8769"/>
                      </a:cubicBezTo>
                      <a:cubicBezTo>
                        <a:pt x="69150" y="14551"/>
                        <a:pt x="71522" y="22825"/>
                        <a:pt x="71584" y="33590"/>
                      </a:cubicBezTo>
                      <a:lnTo>
                        <a:pt x="71584" y="67607"/>
                      </a:lnTo>
                      <a:cubicBezTo>
                        <a:pt x="71613" y="71538"/>
                        <a:pt x="72355" y="74581"/>
                        <a:pt x="73809" y="76737"/>
                      </a:cubicBezTo>
                      <a:cubicBezTo>
                        <a:pt x="75264" y="78892"/>
                        <a:pt x="77255" y="79984"/>
                        <a:pt x="79785" y="80013"/>
                      </a:cubicBezTo>
                      <a:cubicBezTo>
                        <a:pt x="80914" y="80034"/>
                        <a:pt x="82106" y="79792"/>
                        <a:pt x="83360" y="79288"/>
                      </a:cubicBezTo>
                      <a:cubicBezTo>
                        <a:pt x="84615" y="78784"/>
                        <a:pt x="86356" y="77891"/>
                        <a:pt x="88586" y="76612"/>
                      </a:cubicBezTo>
                      <a:lnTo>
                        <a:pt x="88586" y="86999"/>
                      </a:lnTo>
                      <a:cubicBezTo>
                        <a:pt x="84585" y="90193"/>
                        <a:pt x="79985" y="91790"/>
                        <a:pt x="74784" y="91790"/>
                      </a:cubicBezTo>
                      <a:cubicBezTo>
                        <a:pt x="69236" y="91728"/>
                        <a:pt x="64900" y="89706"/>
                        <a:pt x="61775" y="85724"/>
                      </a:cubicBezTo>
                      <a:cubicBezTo>
                        <a:pt x="58650" y="81741"/>
                        <a:pt x="57061" y="76169"/>
                        <a:pt x="57007" y="69008"/>
                      </a:cubicBezTo>
                      <a:lnTo>
                        <a:pt x="57007" y="33990"/>
                      </a:lnTo>
                      <a:cubicBezTo>
                        <a:pt x="56978" y="27274"/>
                        <a:pt x="55835" y="22197"/>
                        <a:pt x="53579" y="18758"/>
                      </a:cubicBezTo>
                      <a:cubicBezTo>
                        <a:pt x="51323" y="15318"/>
                        <a:pt x="48129" y="13593"/>
                        <a:pt x="43997" y="13580"/>
                      </a:cubicBezTo>
                      <a:cubicBezTo>
                        <a:pt x="36258" y="13747"/>
                        <a:pt x="30020" y="17315"/>
                        <a:pt x="25283" y="24285"/>
                      </a:cubicBezTo>
                      <a:cubicBezTo>
                        <a:pt x="20546" y="31255"/>
                        <a:pt x="18111" y="40627"/>
                        <a:pt x="17977" y="52399"/>
                      </a:cubicBezTo>
                      <a:lnTo>
                        <a:pt x="17977" y="90193"/>
                      </a:lnTo>
                      <a:lnTo>
                        <a:pt x="4000" y="90193"/>
                      </a:lnTo>
                      <a:lnTo>
                        <a:pt x="4000" y="30388"/>
                      </a:lnTo>
                      <a:cubicBezTo>
                        <a:pt x="3971" y="25411"/>
                        <a:pt x="3580" y="20311"/>
                        <a:pt x="2825" y="15088"/>
                      </a:cubicBezTo>
                      <a:cubicBezTo>
                        <a:pt x="2071" y="9865"/>
                        <a:pt x="1129" y="5569"/>
                        <a:pt x="0" y="2200"/>
                      </a:cubicBezTo>
                      <a:lnTo>
                        <a:pt x="13584" y="2200"/>
                      </a:lnTo>
                      <a:cubicBezTo>
                        <a:pt x="14354" y="4342"/>
                        <a:pt x="14961" y="6247"/>
                        <a:pt x="15406" y="7916"/>
                      </a:cubicBezTo>
                      <a:cubicBezTo>
                        <a:pt x="15851" y="9584"/>
                        <a:pt x="16309" y="12540"/>
                        <a:pt x="16779" y="16781"/>
                      </a:cubicBezTo>
                      <a:cubicBezTo>
                        <a:pt x="21077" y="10751"/>
                        <a:pt x="25388" y="6431"/>
                        <a:pt x="29711" y="3823"/>
                      </a:cubicBezTo>
                      <a:cubicBezTo>
                        <a:pt x="34035" y="1214"/>
                        <a:pt x="38997" y="-59"/>
                        <a:pt x="4459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2678957" y="3494081"/>
                  <a:ext cx="51582" cy="8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2" h="89594">
                      <a:moveTo>
                        <a:pt x="41580" y="7"/>
                      </a:moveTo>
                      <a:cubicBezTo>
                        <a:pt x="43585" y="-30"/>
                        <a:pt x="45277" y="95"/>
                        <a:pt x="46656" y="382"/>
                      </a:cubicBezTo>
                      <a:cubicBezTo>
                        <a:pt x="48035" y="669"/>
                        <a:pt x="49677" y="1343"/>
                        <a:pt x="51582" y="2403"/>
                      </a:cubicBezTo>
                      <a:lnTo>
                        <a:pt x="50981" y="14985"/>
                      </a:lnTo>
                      <a:cubicBezTo>
                        <a:pt x="49156" y="14576"/>
                        <a:pt x="47706" y="14243"/>
                        <a:pt x="46631" y="13984"/>
                      </a:cubicBezTo>
                      <a:cubicBezTo>
                        <a:pt x="45556" y="13726"/>
                        <a:pt x="44406" y="13592"/>
                        <a:pt x="43180" y="13584"/>
                      </a:cubicBezTo>
                      <a:cubicBezTo>
                        <a:pt x="35071" y="13759"/>
                        <a:pt x="28637" y="17561"/>
                        <a:pt x="23878" y="24989"/>
                      </a:cubicBezTo>
                      <a:cubicBezTo>
                        <a:pt x="19119" y="32418"/>
                        <a:pt x="16686" y="42423"/>
                        <a:pt x="16577" y="55004"/>
                      </a:cubicBezTo>
                      <a:lnTo>
                        <a:pt x="16577" y="89594"/>
                      </a:lnTo>
                      <a:lnTo>
                        <a:pt x="3201" y="89594"/>
                      </a:lnTo>
                      <a:lnTo>
                        <a:pt x="3201" y="30592"/>
                      </a:lnTo>
                      <a:cubicBezTo>
                        <a:pt x="3230" y="24593"/>
                        <a:pt x="3021" y="19484"/>
                        <a:pt x="2576" y="15265"/>
                      </a:cubicBezTo>
                      <a:cubicBezTo>
                        <a:pt x="2130" y="11045"/>
                        <a:pt x="1271" y="6492"/>
                        <a:pt x="0" y="1605"/>
                      </a:cubicBezTo>
                      <a:lnTo>
                        <a:pt x="13383" y="1605"/>
                      </a:lnTo>
                      <a:cubicBezTo>
                        <a:pt x="14181" y="4570"/>
                        <a:pt x="14780" y="7324"/>
                        <a:pt x="15180" y="9867"/>
                      </a:cubicBezTo>
                      <a:cubicBezTo>
                        <a:pt x="15579" y="12411"/>
                        <a:pt x="15779" y="16117"/>
                        <a:pt x="15779" y="20987"/>
                      </a:cubicBezTo>
                      <a:cubicBezTo>
                        <a:pt x="18903" y="13468"/>
                        <a:pt x="22503" y="8072"/>
                        <a:pt x="26579" y="4801"/>
                      </a:cubicBezTo>
                      <a:cubicBezTo>
                        <a:pt x="30654" y="1530"/>
                        <a:pt x="35655" y="-68"/>
                        <a:pt x="4158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2910158" y="3495668"/>
                  <a:ext cx="31179" cy="8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9" h="89608">
                      <a:moveTo>
                        <a:pt x="1" y="0"/>
                      </a:moveTo>
                      <a:lnTo>
                        <a:pt x="13977" y="0"/>
                      </a:lnTo>
                      <a:lnTo>
                        <a:pt x="13977" y="63025"/>
                      </a:lnTo>
                      <a:cubicBezTo>
                        <a:pt x="13952" y="68193"/>
                        <a:pt x="14552" y="71961"/>
                        <a:pt x="15777" y="74329"/>
                      </a:cubicBezTo>
                      <a:cubicBezTo>
                        <a:pt x="17003" y="76697"/>
                        <a:pt x="19003" y="77864"/>
                        <a:pt x="21778" y="77830"/>
                      </a:cubicBezTo>
                      <a:cubicBezTo>
                        <a:pt x="22907" y="77851"/>
                        <a:pt x="24149" y="77609"/>
                        <a:pt x="25504" y="77105"/>
                      </a:cubicBezTo>
                      <a:cubicBezTo>
                        <a:pt x="26858" y="76601"/>
                        <a:pt x="28750" y="75709"/>
                        <a:pt x="31179" y="74429"/>
                      </a:cubicBezTo>
                      <a:lnTo>
                        <a:pt x="31179" y="85216"/>
                      </a:lnTo>
                      <a:cubicBezTo>
                        <a:pt x="28546" y="86883"/>
                        <a:pt x="26162" y="88039"/>
                        <a:pt x="24029" y="88684"/>
                      </a:cubicBezTo>
                      <a:cubicBezTo>
                        <a:pt x="21895" y="89328"/>
                        <a:pt x="19611" y="89636"/>
                        <a:pt x="17178" y="89607"/>
                      </a:cubicBezTo>
                      <a:cubicBezTo>
                        <a:pt x="11218" y="89666"/>
                        <a:pt x="6857" y="87602"/>
                        <a:pt x="4094" y="83415"/>
                      </a:cubicBezTo>
                      <a:cubicBezTo>
                        <a:pt x="1332" y="79228"/>
                        <a:pt x="-33" y="72565"/>
                        <a:pt x="1" y="634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3940369" y="3495689"/>
                  <a:ext cx="126816" cy="89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16" h="89994">
                      <a:moveTo>
                        <a:pt x="0" y="0"/>
                      </a:moveTo>
                      <a:lnTo>
                        <a:pt x="14402" y="0"/>
                      </a:lnTo>
                      <a:lnTo>
                        <a:pt x="29003" y="51206"/>
                      </a:lnTo>
                      <a:lnTo>
                        <a:pt x="36204" y="77609"/>
                      </a:lnTo>
                      <a:lnTo>
                        <a:pt x="43005" y="51006"/>
                      </a:lnTo>
                      <a:lnTo>
                        <a:pt x="56807" y="0"/>
                      </a:lnTo>
                      <a:lnTo>
                        <a:pt x="69809" y="0"/>
                      </a:lnTo>
                      <a:lnTo>
                        <a:pt x="85011" y="52806"/>
                      </a:lnTo>
                      <a:lnTo>
                        <a:pt x="91211" y="77609"/>
                      </a:lnTo>
                      <a:lnTo>
                        <a:pt x="97012" y="53406"/>
                      </a:lnTo>
                      <a:lnTo>
                        <a:pt x="111614" y="0"/>
                      </a:lnTo>
                      <a:lnTo>
                        <a:pt x="126816" y="0"/>
                      </a:lnTo>
                      <a:lnTo>
                        <a:pt x="101813" y="81410"/>
                      </a:lnTo>
                      <a:cubicBezTo>
                        <a:pt x="100737" y="84823"/>
                        <a:pt x="99387" y="87126"/>
                        <a:pt x="97762" y="88318"/>
                      </a:cubicBezTo>
                      <a:cubicBezTo>
                        <a:pt x="96137" y="89509"/>
                        <a:pt x="94087" y="90065"/>
                        <a:pt x="91611" y="89986"/>
                      </a:cubicBezTo>
                      <a:cubicBezTo>
                        <a:pt x="88911" y="89991"/>
                        <a:pt x="86661" y="89285"/>
                        <a:pt x="84861" y="87870"/>
                      </a:cubicBezTo>
                      <a:cubicBezTo>
                        <a:pt x="83060" y="86455"/>
                        <a:pt x="81710" y="84302"/>
                        <a:pt x="80810" y="81410"/>
                      </a:cubicBezTo>
                      <a:lnTo>
                        <a:pt x="68008" y="38204"/>
                      </a:lnTo>
                      <a:cubicBezTo>
                        <a:pt x="66679" y="33771"/>
                        <a:pt x="65587" y="29687"/>
                        <a:pt x="64733" y="25953"/>
                      </a:cubicBezTo>
                      <a:cubicBezTo>
                        <a:pt x="63879" y="22219"/>
                        <a:pt x="63437" y="20235"/>
                        <a:pt x="63408" y="20002"/>
                      </a:cubicBezTo>
                      <a:cubicBezTo>
                        <a:pt x="63350" y="20315"/>
                        <a:pt x="62866" y="22490"/>
                        <a:pt x="61958" y="26528"/>
                      </a:cubicBezTo>
                      <a:cubicBezTo>
                        <a:pt x="61049" y="30566"/>
                        <a:pt x="60066" y="34591"/>
                        <a:pt x="59007" y="38604"/>
                      </a:cubicBezTo>
                      <a:lnTo>
                        <a:pt x="48206" y="80410"/>
                      </a:lnTo>
                      <a:cubicBezTo>
                        <a:pt x="47114" y="84216"/>
                        <a:pt x="45547" y="86785"/>
                        <a:pt x="43505" y="88118"/>
                      </a:cubicBezTo>
                      <a:cubicBezTo>
                        <a:pt x="41463" y="89451"/>
                        <a:pt x="38896" y="90074"/>
                        <a:pt x="35804" y="89986"/>
                      </a:cubicBezTo>
                      <a:cubicBezTo>
                        <a:pt x="33471" y="90040"/>
                        <a:pt x="31387" y="89484"/>
                        <a:pt x="29553" y="88318"/>
                      </a:cubicBezTo>
                      <a:cubicBezTo>
                        <a:pt x="27720" y="87152"/>
                        <a:pt x="26336" y="85049"/>
                        <a:pt x="25403" y="8201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1840157" y="3567286"/>
                  <a:ext cx="23778" cy="54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8" h="54607">
                      <a:moveTo>
                        <a:pt x="10401" y="0"/>
                      </a:moveTo>
                      <a:cubicBezTo>
                        <a:pt x="14016" y="179"/>
                        <a:pt x="17119" y="2121"/>
                        <a:pt x="19710" y="5826"/>
                      </a:cubicBezTo>
                      <a:cubicBezTo>
                        <a:pt x="22302" y="9530"/>
                        <a:pt x="23657" y="13923"/>
                        <a:pt x="23778" y="19002"/>
                      </a:cubicBezTo>
                      <a:cubicBezTo>
                        <a:pt x="23749" y="23186"/>
                        <a:pt x="22959" y="27520"/>
                        <a:pt x="21407" y="32004"/>
                      </a:cubicBezTo>
                      <a:cubicBezTo>
                        <a:pt x="19856" y="36488"/>
                        <a:pt x="17719" y="40622"/>
                        <a:pt x="14995" y="44406"/>
                      </a:cubicBezTo>
                      <a:cubicBezTo>
                        <a:pt x="13606" y="46318"/>
                        <a:pt x="12241" y="47994"/>
                        <a:pt x="10900" y="49431"/>
                      </a:cubicBezTo>
                      <a:cubicBezTo>
                        <a:pt x="9559" y="50869"/>
                        <a:pt x="7593" y="52594"/>
                        <a:pt x="5001" y="54607"/>
                      </a:cubicBezTo>
                      <a:lnTo>
                        <a:pt x="0" y="47406"/>
                      </a:lnTo>
                      <a:cubicBezTo>
                        <a:pt x="4238" y="43631"/>
                        <a:pt x="7213" y="40230"/>
                        <a:pt x="8926" y="37205"/>
                      </a:cubicBezTo>
                      <a:cubicBezTo>
                        <a:pt x="10639" y="34179"/>
                        <a:pt x="11464" y="30779"/>
                        <a:pt x="11401" y="27003"/>
                      </a:cubicBezTo>
                      <a:cubicBezTo>
                        <a:pt x="11300" y="24566"/>
                        <a:pt x="10591" y="22307"/>
                        <a:pt x="9275" y="20225"/>
                      </a:cubicBezTo>
                      <a:cubicBezTo>
                        <a:pt x="7959" y="18143"/>
                        <a:pt x="6643" y="16061"/>
                        <a:pt x="5327" y="13980"/>
                      </a:cubicBezTo>
                      <a:cubicBezTo>
                        <a:pt x="4010" y="11898"/>
                        <a:pt x="3302" y="9638"/>
                        <a:pt x="3200" y="7201"/>
                      </a:cubicBezTo>
                      <a:cubicBezTo>
                        <a:pt x="3263" y="5238"/>
                        <a:pt x="3988" y="3563"/>
                        <a:pt x="5376" y="2175"/>
                      </a:cubicBezTo>
                      <a:cubicBezTo>
                        <a:pt x="6763" y="788"/>
                        <a:pt x="8439" y="63"/>
                        <a:pt x="104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2316407" y="3567286"/>
                  <a:ext cx="23778" cy="54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8" h="54607">
                      <a:moveTo>
                        <a:pt x="10401" y="0"/>
                      </a:moveTo>
                      <a:cubicBezTo>
                        <a:pt x="14016" y="179"/>
                        <a:pt x="17119" y="2121"/>
                        <a:pt x="19711" y="5826"/>
                      </a:cubicBezTo>
                      <a:cubicBezTo>
                        <a:pt x="22302" y="9530"/>
                        <a:pt x="23657" y="13923"/>
                        <a:pt x="23778" y="19002"/>
                      </a:cubicBezTo>
                      <a:cubicBezTo>
                        <a:pt x="23749" y="23186"/>
                        <a:pt x="22959" y="27520"/>
                        <a:pt x="21408" y="32004"/>
                      </a:cubicBezTo>
                      <a:cubicBezTo>
                        <a:pt x="19856" y="36488"/>
                        <a:pt x="17719" y="40622"/>
                        <a:pt x="14995" y="44406"/>
                      </a:cubicBezTo>
                      <a:cubicBezTo>
                        <a:pt x="13606" y="46318"/>
                        <a:pt x="12241" y="47994"/>
                        <a:pt x="10900" y="49431"/>
                      </a:cubicBezTo>
                      <a:cubicBezTo>
                        <a:pt x="9559" y="50869"/>
                        <a:pt x="7593" y="52594"/>
                        <a:pt x="5001" y="54607"/>
                      </a:cubicBezTo>
                      <a:lnTo>
                        <a:pt x="0" y="47406"/>
                      </a:lnTo>
                      <a:cubicBezTo>
                        <a:pt x="4238" y="43631"/>
                        <a:pt x="7214" y="40230"/>
                        <a:pt x="8926" y="37205"/>
                      </a:cubicBezTo>
                      <a:cubicBezTo>
                        <a:pt x="10639" y="34179"/>
                        <a:pt x="11464" y="30779"/>
                        <a:pt x="11401" y="27003"/>
                      </a:cubicBezTo>
                      <a:cubicBezTo>
                        <a:pt x="11300" y="24566"/>
                        <a:pt x="10591" y="22307"/>
                        <a:pt x="9275" y="20225"/>
                      </a:cubicBezTo>
                      <a:cubicBezTo>
                        <a:pt x="7959" y="18143"/>
                        <a:pt x="6643" y="16061"/>
                        <a:pt x="5327" y="13980"/>
                      </a:cubicBezTo>
                      <a:cubicBezTo>
                        <a:pt x="4010" y="11898"/>
                        <a:pt x="3302" y="9638"/>
                        <a:pt x="3200" y="7201"/>
                      </a:cubicBezTo>
                      <a:cubicBezTo>
                        <a:pt x="3263" y="5238"/>
                        <a:pt x="3988" y="3563"/>
                        <a:pt x="5376" y="2175"/>
                      </a:cubicBezTo>
                      <a:cubicBezTo>
                        <a:pt x="6763" y="788"/>
                        <a:pt x="8439" y="63"/>
                        <a:pt x="104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1367508" y="3691533"/>
                  <a:ext cx="74985" cy="14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5" h="141993">
                      <a:moveTo>
                        <a:pt x="0" y="0"/>
                      </a:moveTo>
                      <a:lnTo>
                        <a:pt x="13977" y="0"/>
                      </a:lnTo>
                      <a:lnTo>
                        <a:pt x="13977" y="63584"/>
                      </a:lnTo>
                      <a:cubicBezTo>
                        <a:pt x="17275" y="58886"/>
                        <a:pt x="21236" y="55350"/>
                        <a:pt x="25860" y="52975"/>
                      </a:cubicBezTo>
                      <a:cubicBezTo>
                        <a:pt x="30484" y="50600"/>
                        <a:pt x="35796" y="49410"/>
                        <a:pt x="41795" y="49406"/>
                      </a:cubicBezTo>
                      <a:cubicBezTo>
                        <a:pt x="52370" y="49493"/>
                        <a:pt x="60527" y="53114"/>
                        <a:pt x="66268" y="60272"/>
                      </a:cubicBezTo>
                      <a:cubicBezTo>
                        <a:pt x="72009" y="67429"/>
                        <a:pt x="74915" y="77604"/>
                        <a:pt x="74985" y="90797"/>
                      </a:cubicBezTo>
                      <a:cubicBezTo>
                        <a:pt x="74832" y="106587"/>
                        <a:pt x="71093" y="119022"/>
                        <a:pt x="63769" y="128101"/>
                      </a:cubicBezTo>
                      <a:cubicBezTo>
                        <a:pt x="56444" y="137180"/>
                        <a:pt x="46451" y="141811"/>
                        <a:pt x="33790" y="141993"/>
                      </a:cubicBezTo>
                      <a:cubicBezTo>
                        <a:pt x="28166" y="141980"/>
                        <a:pt x="22356" y="141257"/>
                        <a:pt x="16362" y="139822"/>
                      </a:cubicBezTo>
                      <a:cubicBezTo>
                        <a:pt x="10367" y="138388"/>
                        <a:pt x="4913" y="136317"/>
                        <a:pt x="0" y="133610"/>
                      </a:cubicBezTo>
                      <a:lnTo>
                        <a:pt x="0" y="0"/>
                      </a:lnTo>
                      <a:close/>
                      <a:moveTo>
                        <a:pt x="40395" y="61983"/>
                      </a:moveTo>
                      <a:cubicBezTo>
                        <a:pt x="32990" y="61770"/>
                        <a:pt x="26786" y="65247"/>
                        <a:pt x="21782" y="72413"/>
                      </a:cubicBezTo>
                      <a:cubicBezTo>
                        <a:pt x="16779" y="79579"/>
                        <a:pt x="14177" y="91710"/>
                        <a:pt x="13977" y="108806"/>
                      </a:cubicBezTo>
                      <a:lnTo>
                        <a:pt x="13977" y="125414"/>
                      </a:lnTo>
                      <a:cubicBezTo>
                        <a:pt x="16954" y="127365"/>
                        <a:pt x="19656" y="128666"/>
                        <a:pt x="22082" y="129316"/>
                      </a:cubicBezTo>
                      <a:cubicBezTo>
                        <a:pt x="24509" y="129966"/>
                        <a:pt x="27411" y="130266"/>
                        <a:pt x="30788" y="130216"/>
                      </a:cubicBezTo>
                      <a:cubicBezTo>
                        <a:pt x="40165" y="130150"/>
                        <a:pt x="47428" y="126781"/>
                        <a:pt x="52578" y="120111"/>
                      </a:cubicBezTo>
                      <a:cubicBezTo>
                        <a:pt x="57727" y="113442"/>
                        <a:pt x="60337" y="103870"/>
                        <a:pt x="60408" y="91397"/>
                      </a:cubicBezTo>
                      <a:cubicBezTo>
                        <a:pt x="60287" y="82030"/>
                        <a:pt x="58377" y="74802"/>
                        <a:pt x="54679" y="69712"/>
                      </a:cubicBezTo>
                      <a:cubicBezTo>
                        <a:pt x="50981" y="64622"/>
                        <a:pt x="46219" y="62045"/>
                        <a:pt x="40395" y="619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1767357" y="3691533"/>
                  <a:ext cx="84186" cy="14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86" h="141597">
                      <a:moveTo>
                        <a:pt x="0" y="0"/>
                      </a:moveTo>
                      <a:lnTo>
                        <a:pt x="13378" y="0"/>
                      </a:lnTo>
                      <a:lnTo>
                        <a:pt x="13378" y="64984"/>
                      </a:lnTo>
                      <a:cubicBezTo>
                        <a:pt x="16884" y="59886"/>
                        <a:pt x="20878" y="56050"/>
                        <a:pt x="25361" y="53475"/>
                      </a:cubicBezTo>
                      <a:cubicBezTo>
                        <a:pt x="29843" y="50900"/>
                        <a:pt x="34789" y="49610"/>
                        <a:pt x="40197" y="49606"/>
                      </a:cubicBezTo>
                      <a:cubicBezTo>
                        <a:pt x="45320" y="49488"/>
                        <a:pt x="49922" y="50257"/>
                        <a:pt x="54004" y="51915"/>
                      </a:cubicBezTo>
                      <a:cubicBezTo>
                        <a:pt x="58085" y="53573"/>
                        <a:pt x="61322" y="56830"/>
                        <a:pt x="63714" y="61688"/>
                      </a:cubicBezTo>
                      <a:cubicBezTo>
                        <a:pt x="66107" y="66545"/>
                        <a:pt x="67330" y="73713"/>
                        <a:pt x="67384" y="83193"/>
                      </a:cubicBezTo>
                      <a:lnTo>
                        <a:pt x="67384" y="116610"/>
                      </a:lnTo>
                      <a:cubicBezTo>
                        <a:pt x="67384" y="125414"/>
                        <a:pt x="69984" y="129816"/>
                        <a:pt x="75185" y="129816"/>
                      </a:cubicBezTo>
                      <a:cubicBezTo>
                        <a:pt x="76585" y="129837"/>
                        <a:pt x="77885" y="129545"/>
                        <a:pt x="79085" y="128941"/>
                      </a:cubicBezTo>
                      <a:cubicBezTo>
                        <a:pt x="80285" y="128336"/>
                        <a:pt x="81986" y="127294"/>
                        <a:pt x="84186" y="125814"/>
                      </a:cubicBezTo>
                      <a:lnTo>
                        <a:pt x="84186" y="137002"/>
                      </a:lnTo>
                      <a:cubicBezTo>
                        <a:pt x="81556" y="138853"/>
                        <a:pt x="79214" y="140092"/>
                        <a:pt x="77160" y="140720"/>
                      </a:cubicBezTo>
                      <a:cubicBezTo>
                        <a:pt x="75106" y="141348"/>
                        <a:pt x="72914" y="141639"/>
                        <a:pt x="70584" y="141593"/>
                      </a:cubicBezTo>
                      <a:cubicBezTo>
                        <a:pt x="64862" y="141573"/>
                        <a:pt x="60475" y="139467"/>
                        <a:pt x="57425" y="135276"/>
                      </a:cubicBezTo>
                      <a:cubicBezTo>
                        <a:pt x="54375" y="131086"/>
                        <a:pt x="52836" y="124930"/>
                        <a:pt x="52807" y="116810"/>
                      </a:cubicBezTo>
                      <a:lnTo>
                        <a:pt x="52807" y="81792"/>
                      </a:lnTo>
                      <a:cubicBezTo>
                        <a:pt x="52853" y="75414"/>
                        <a:pt x="51760" y="70712"/>
                        <a:pt x="49529" y="67685"/>
                      </a:cubicBezTo>
                      <a:cubicBezTo>
                        <a:pt x="47299" y="64659"/>
                        <a:pt x="43654" y="63158"/>
                        <a:pt x="38596" y="63183"/>
                      </a:cubicBezTo>
                      <a:cubicBezTo>
                        <a:pt x="31528" y="63450"/>
                        <a:pt x="25699" y="67018"/>
                        <a:pt x="21108" y="73888"/>
                      </a:cubicBezTo>
                      <a:cubicBezTo>
                        <a:pt x="16517" y="80758"/>
                        <a:pt x="14140" y="89329"/>
                        <a:pt x="13977" y="99601"/>
                      </a:cubicBezTo>
                      <a:lnTo>
                        <a:pt x="13977" y="139796"/>
                      </a:lnTo>
                      <a:lnTo>
                        <a:pt x="0" y="1397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089683" y="3707335"/>
                  <a:ext cx="17977" cy="1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7" h="17977">
                      <a:moveTo>
                        <a:pt x="8588" y="0"/>
                      </a:moveTo>
                      <a:cubicBezTo>
                        <a:pt x="11338" y="54"/>
                        <a:pt x="13577" y="945"/>
                        <a:pt x="15304" y="2672"/>
                      </a:cubicBezTo>
                      <a:cubicBezTo>
                        <a:pt x="17032" y="4399"/>
                        <a:pt x="17923" y="6638"/>
                        <a:pt x="17977" y="9388"/>
                      </a:cubicBezTo>
                      <a:cubicBezTo>
                        <a:pt x="17906" y="11843"/>
                        <a:pt x="17049" y="13874"/>
                        <a:pt x="15404" y="15481"/>
                      </a:cubicBezTo>
                      <a:cubicBezTo>
                        <a:pt x="13760" y="17087"/>
                        <a:pt x="11754" y="17919"/>
                        <a:pt x="9387" y="17977"/>
                      </a:cubicBezTo>
                      <a:cubicBezTo>
                        <a:pt x="6812" y="17927"/>
                        <a:pt x="4623" y="17128"/>
                        <a:pt x="2822" y="15580"/>
                      </a:cubicBezTo>
                      <a:cubicBezTo>
                        <a:pt x="1020" y="14032"/>
                        <a:pt x="79" y="12035"/>
                        <a:pt x="0" y="9588"/>
                      </a:cubicBezTo>
                      <a:cubicBezTo>
                        <a:pt x="59" y="6829"/>
                        <a:pt x="891" y="4557"/>
                        <a:pt x="2497" y="2772"/>
                      </a:cubicBezTo>
                      <a:cubicBezTo>
                        <a:pt x="4104" y="986"/>
                        <a:pt x="6134" y="63"/>
                        <a:pt x="85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3309008" y="3707335"/>
                  <a:ext cx="17977" cy="1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7" h="17977">
                      <a:moveTo>
                        <a:pt x="8588" y="0"/>
                      </a:moveTo>
                      <a:cubicBezTo>
                        <a:pt x="11338" y="54"/>
                        <a:pt x="13577" y="945"/>
                        <a:pt x="15304" y="2672"/>
                      </a:cubicBezTo>
                      <a:cubicBezTo>
                        <a:pt x="17032" y="4399"/>
                        <a:pt x="17923" y="6638"/>
                        <a:pt x="17977" y="9388"/>
                      </a:cubicBezTo>
                      <a:cubicBezTo>
                        <a:pt x="17907" y="11843"/>
                        <a:pt x="17049" y="13874"/>
                        <a:pt x="15404" y="15481"/>
                      </a:cubicBezTo>
                      <a:cubicBezTo>
                        <a:pt x="13760" y="17087"/>
                        <a:pt x="11754" y="17919"/>
                        <a:pt x="9387" y="17977"/>
                      </a:cubicBezTo>
                      <a:cubicBezTo>
                        <a:pt x="6812" y="17927"/>
                        <a:pt x="4623" y="17128"/>
                        <a:pt x="2822" y="15580"/>
                      </a:cubicBezTo>
                      <a:cubicBezTo>
                        <a:pt x="1020" y="14032"/>
                        <a:pt x="79" y="12035"/>
                        <a:pt x="0" y="9588"/>
                      </a:cubicBezTo>
                      <a:cubicBezTo>
                        <a:pt x="59" y="6829"/>
                        <a:pt x="891" y="4557"/>
                        <a:pt x="2497" y="2772"/>
                      </a:cubicBezTo>
                      <a:cubicBezTo>
                        <a:pt x="4103" y="986"/>
                        <a:pt x="6134" y="63"/>
                        <a:pt x="85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1568256" y="3724337"/>
                  <a:ext cx="52182" cy="108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82" h="108989">
                      <a:moveTo>
                        <a:pt x="11202" y="0"/>
                      </a:moveTo>
                      <a:lnTo>
                        <a:pt x="25179" y="0"/>
                      </a:lnTo>
                      <a:lnTo>
                        <a:pt x="25179" y="19003"/>
                      </a:lnTo>
                      <a:lnTo>
                        <a:pt x="50182" y="19003"/>
                      </a:lnTo>
                      <a:lnTo>
                        <a:pt x="50182" y="30779"/>
                      </a:lnTo>
                      <a:lnTo>
                        <a:pt x="25179" y="30779"/>
                      </a:lnTo>
                      <a:lnTo>
                        <a:pt x="25179" y="80804"/>
                      </a:lnTo>
                      <a:cubicBezTo>
                        <a:pt x="25183" y="86303"/>
                        <a:pt x="26174" y="90413"/>
                        <a:pt x="28154" y="93135"/>
                      </a:cubicBezTo>
                      <a:cubicBezTo>
                        <a:pt x="30133" y="95858"/>
                        <a:pt x="33075" y="97217"/>
                        <a:pt x="36980" y="97212"/>
                      </a:cubicBezTo>
                      <a:cubicBezTo>
                        <a:pt x="38989" y="97154"/>
                        <a:pt x="41422" y="96520"/>
                        <a:pt x="44281" y="95311"/>
                      </a:cubicBezTo>
                      <a:cubicBezTo>
                        <a:pt x="47140" y="94103"/>
                        <a:pt x="49773" y="92668"/>
                        <a:pt x="52182" y="91009"/>
                      </a:cubicBezTo>
                      <a:lnTo>
                        <a:pt x="52182" y="103600"/>
                      </a:lnTo>
                      <a:cubicBezTo>
                        <a:pt x="50057" y="105134"/>
                        <a:pt x="47556" y="106407"/>
                        <a:pt x="44681" y="107417"/>
                      </a:cubicBezTo>
                      <a:cubicBezTo>
                        <a:pt x="41806" y="108427"/>
                        <a:pt x="38705" y="108951"/>
                        <a:pt x="35380" y="108989"/>
                      </a:cubicBezTo>
                      <a:cubicBezTo>
                        <a:pt x="27289" y="108994"/>
                        <a:pt x="21235" y="106639"/>
                        <a:pt x="17219" y="101923"/>
                      </a:cubicBezTo>
                      <a:cubicBezTo>
                        <a:pt x="13203" y="97207"/>
                        <a:pt x="11197" y="90101"/>
                        <a:pt x="11202" y="80604"/>
                      </a:cubicBezTo>
                      <a:lnTo>
                        <a:pt x="11202" y="30779"/>
                      </a:lnTo>
                      <a:lnTo>
                        <a:pt x="0" y="30779"/>
                      </a:lnTo>
                      <a:lnTo>
                        <a:pt x="0" y="19003"/>
                      </a:lnTo>
                      <a:lnTo>
                        <a:pt x="11202" y="19003"/>
                      </a:lnTo>
                      <a:lnTo>
                        <a:pt x="112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692081" y="3724337"/>
                  <a:ext cx="52182" cy="108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82" h="108989">
                      <a:moveTo>
                        <a:pt x="11202" y="0"/>
                      </a:moveTo>
                      <a:lnTo>
                        <a:pt x="25179" y="0"/>
                      </a:lnTo>
                      <a:lnTo>
                        <a:pt x="25179" y="19003"/>
                      </a:lnTo>
                      <a:lnTo>
                        <a:pt x="50182" y="19003"/>
                      </a:lnTo>
                      <a:lnTo>
                        <a:pt x="50182" y="30779"/>
                      </a:lnTo>
                      <a:lnTo>
                        <a:pt x="25179" y="30779"/>
                      </a:lnTo>
                      <a:lnTo>
                        <a:pt x="25179" y="80804"/>
                      </a:lnTo>
                      <a:cubicBezTo>
                        <a:pt x="25183" y="86303"/>
                        <a:pt x="26174" y="90413"/>
                        <a:pt x="28154" y="93135"/>
                      </a:cubicBezTo>
                      <a:cubicBezTo>
                        <a:pt x="30133" y="95858"/>
                        <a:pt x="33075" y="97217"/>
                        <a:pt x="36980" y="97212"/>
                      </a:cubicBezTo>
                      <a:cubicBezTo>
                        <a:pt x="38989" y="97154"/>
                        <a:pt x="41422" y="96520"/>
                        <a:pt x="44281" y="95311"/>
                      </a:cubicBezTo>
                      <a:cubicBezTo>
                        <a:pt x="47140" y="94103"/>
                        <a:pt x="49773" y="92668"/>
                        <a:pt x="52182" y="91009"/>
                      </a:cubicBezTo>
                      <a:lnTo>
                        <a:pt x="52182" y="103600"/>
                      </a:lnTo>
                      <a:cubicBezTo>
                        <a:pt x="50057" y="105134"/>
                        <a:pt x="47556" y="106407"/>
                        <a:pt x="44681" y="107417"/>
                      </a:cubicBezTo>
                      <a:cubicBezTo>
                        <a:pt x="41806" y="108427"/>
                        <a:pt x="38705" y="108951"/>
                        <a:pt x="35380" y="108989"/>
                      </a:cubicBezTo>
                      <a:cubicBezTo>
                        <a:pt x="27289" y="108994"/>
                        <a:pt x="21235" y="106639"/>
                        <a:pt x="17219" y="101923"/>
                      </a:cubicBezTo>
                      <a:cubicBezTo>
                        <a:pt x="13203" y="97207"/>
                        <a:pt x="11197" y="90101"/>
                        <a:pt x="11202" y="80604"/>
                      </a:cubicBezTo>
                      <a:lnTo>
                        <a:pt x="11202" y="30779"/>
                      </a:lnTo>
                      <a:lnTo>
                        <a:pt x="0" y="30779"/>
                      </a:lnTo>
                      <a:lnTo>
                        <a:pt x="0" y="19003"/>
                      </a:lnTo>
                      <a:lnTo>
                        <a:pt x="11202" y="19003"/>
                      </a:lnTo>
                      <a:lnTo>
                        <a:pt x="112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3349431" y="3724337"/>
                  <a:ext cx="52182" cy="108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82" h="108989">
                      <a:moveTo>
                        <a:pt x="11202" y="0"/>
                      </a:moveTo>
                      <a:lnTo>
                        <a:pt x="25178" y="0"/>
                      </a:lnTo>
                      <a:lnTo>
                        <a:pt x="25178" y="19003"/>
                      </a:lnTo>
                      <a:lnTo>
                        <a:pt x="50182" y="19003"/>
                      </a:lnTo>
                      <a:lnTo>
                        <a:pt x="50182" y="30779"/>
                      </a:lnTo>
                      <a:lnTo>
                        <a:pt x="25178" y="30779"/>
                      </a:lnTo>
                      <a:lnTo>
                        <a:pt x="25178" y="80804"/>
                      </a:lnTo>
                      <a:cubicBezTo>
                        <a:pt x="25183" y="86303"/>
                        <a:pt x="26174" y="90413"/>
                        <a:pt x="28154" y="93135"/>
                      </a:cubicBezTo>
                      <a:cubicBezTo>
                        <a:pt x="30133" y="95858"/>
                        <a:pt x="33075" y="97217"/>
                        <a:pt x="36980" y="97212"/>
                      </a:cubicBezTo>
                      <a:cubicBezTo>
                        <a:pt x="38989" y="97154"/>
                        <a:pt x="41422" y="96520"/>
                        <a:pt x="44281" y="95311"/>
                      </a:cubicBezTo>
                      <a:cubicBezTo>
                        <a:pt x="47140" y="94103"/>
                        <a:pt x="49773" y="92668"/>
                        <a:pt x="52182" y="91009"/>
                      </a:cubicBezTo>
                      <a:lnTo>
                        <a:pt x="52182" y="103600"/>
                      </a:lnTo>
                      <a:cubicBezTo>
                        <a:pt x="50057" y="105134"/>
                        <a:pt x="47556" y="106407"/>
                        <a:pt x="44681" y="107417"/>
                      </a:cubicBezTo>
                      <a:cubicBezTo>
                        <a:pt x="41806" y="108427"/>
                        <a:pt x="38705" y="108951"/>
                        <a:pt x="35380" y="108989"/>
                      </a:cubicBezTo>
                      <a:cubicBezTo>
                        <a:pt x="27289" y="108994"/>
                        <a:pt x="21235" y="106639"/>
                        <a:pt x="17219" y="101923"/>
                      </a:cubicBezTo>
                      <a:cubicBezTo>
                        <a:pt x="13203" y="97207"/>
                        <a:pt x="11197" y="90101"/>
                        <a:pt x="11202" y="80604"/>
                      </a:cubicBezTo>
                      <a:lnTo>
                        <a:pt x="11202" y="30779"/>
                      </a:lnTo>
                      <a:lnTo>
                        <a:pt x="0" y="30779"/>
                      </a:lnTo>
                      <a:lnTo>
                        <a:pt x="0" y="19003"/>
                      </a:lnTo>
                      <a:lnTo>
                        <a:pt x="11202" y="19003"/>
                      </a:lnTo>
                      <a:lnTo>
                        <a:pt x="112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2007406" y="3740535"/>
                  <a:ext cx="57784" cy="9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4" h="93390">
                      <a:moveTo>
                        <a:pt x="31593" y="3"/>
                      </a:moveTo>
                      <a:cubicBezTo>
                        <a:pt x="35889" y="-42"/>
                        <a:pt x="40157" y="448"/>
                        <a:pt x="44397" y="1476"/>
                      </a:cubicBezTo>
                      <a:cubicBezTo>
                        <a:pt x="48637" y="2503"/>
                        <a:pt x="52899" y="4341"/>
                        <a:pt x="57184" y="6990"/>
                      </a:cubicBezTo>
                      <a:lnTo>
                        <a:pt x="55187" y="19983"/>
                      </a:lnTo>
                      <a:cubicBezTo>
                        <a:pt x="50868" y="17136"/>
                        <a:pt x="46672" y="15177"/>
                        <a:pt x="42598" y="14105"/>
                      </a:cubicBezTo>
                      <a:cubicBezTo>
                        <a:pt x="38523" y="13034"/>
                        <a:pt x="34721" y="12526"/>
                        <a:pt x="31192" y="12580"/>
                      </a:cubicBezTo>
                      <a:cubicBezTo>
                        <a:pt x="27784" y="12496"/>
                        <a:pt x="24889" y="13163"/>
                        <a:pt x="22507" y="14581"/>
                      </a:cubicBezTo>
                      <a:cubicBezTo>
                        <a:pt x="20125" y="15998"/>
                        <a:pt x="18882" y="18666"/>
                        <a:pt x="18778" y="22584"/>
                      </a:cubicBezTo>
                      <a:cubicBezTo>
                        <a:pt x="18778" y="25536"/>
                        <a:pt x="20380" y="28337"/>
                        <a:pt x="23583" y="30989"/>
                      </a:cubicBezTo>
                      <a:cubicBezTo>
                        <a:pt x="26787" y="33640"/>
                        <a:pt x="31593" y="37042"/>
                        <a:pt x="38000" y="41194"/>
                      </a:cubicBezTo>
                      <a:cubicBezTo>
                        <a:pt x="44946" y="45825"/>
                        <a:pt x="49992" y="50069"/>
                        <a:pt x="53138" y="53925"/>
                      </a:cubicBezTo>
                      <a:cubicBezTo>
                        <a:pt x="56285" y="57781"/>
                        <a:pt x="57833" y="62875"/>
                        <a:pt x="57783" y="69207"/>
                      </a:cubicBezTo>
                      <a:cubicBezTo>
                        <a:pt x="57696" y="76603"/>
                        <a:pt x="55123" y="82459"/>
                        <a:pt x="50065" y="86774"/>
                      </a:cubicBezTo>
                      <a:cubicBezTo>
                        <a:pt x="45007" y="91090"/>
                        <a:pt x="37981" y="93295"/>
                        <a:pt x="28989" y="93390"/>
                      </a:cubicBezTo>
                      <a:cubicBezTo>
                        <a:pt x="23427" y="93419"/>
                        <a:pt x="18293" y="92762"/>
                        <a:pt x="13589" y="91419"/>
                      </a:cubicBezTo>
                      <a:cubicBezTo>
                        <a:pt x="8884" y="90076"/>
                        <a:pt x="4355" y="87872"/>
                        <a:pt x="0" y="84807"/>
                      </a:cubicBezTo>
                      <a:lnTo>
                        <a:pt x="3001" y="72609"/>
                      </a:lnTo>
                      <a:cubicBezTo>
                        <a:pt x="6962" y="75523"/>
                        <a:pt x="11124" y="77749"/>
                        <a:pt x="15487" y="79287"/>
                      </a:cubicBezTo>
                      <a:cubicBezTo>
                        <a:pt x="19851" y="80826"/>
                        <a:pt x="24018" y="81601"/>
                        <a:pt x="27988" y="81613"/>
                      </a:cubicBezTo>
                      <a:cubicBezTo>
                        <a:pt x="33090" y="81609"/>
                        <a:pt x="36903" y="80567"/>
                        <a:pt x="39427" y="78487"/>
                      </a:cubicBezTo>
                      <a:cubicBezTo>
                        <a:pt x="41950" y="76407"/>
                        <a:pt x="43210" y="73314"/>
                        <a:pt x="43206" y="69207"/>
                      </a:cubicBezTo>
                      <a:cubicBezTo>
                        <a:pt x="43243" y="66494"/>
                        <a:pt x="42217" y="63967"/>
                        <a:pt x="40127" y="61629"/>
                      </a:cubicBezTo>
                      <a:cubicBezTo>
                        <a:pt x="38037" y="59290"/>
                        <a:pt x="34659" y="56614"/>
                        <a:pt x="29991" y="53600"/>
                      </a:cubicBezTo>
                      <a:cubicBezTo>
                        <a:pt x="20516" y="47443"/>
                        <a:pt x="13818" y="42148"/>
                        <a:pt x="9896" y="37717"/>
                      </a:cubicBezTo>
                      <a:cubicBezTo>
                        <a:pt x="5974" y="33286"/>
                        <a:pt x="4076" y="28241"/>
                        <a:pt x="4201" y="22584"/>
                      </a:cubicBezTo>
                      <a:cubicBezTo>
                        <a:pt x="4279" y="15607"/>
                        <a:pt x="6718" y="10119"/>
                        <a:pt x="11519" y="6120"/>
                      </a:cubicBezTo>
                      <a:cubicBezTo>
                        <a:pt x="16319" y="2121"/>
                        <a:pt x="23010" y="82"/>
                        <a:pt x="3159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2645583" y="3740535"/>
                  <a:ext cx="57783" cy="9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3" h="93390">
                      <a:moveTo>
                        <a:pt x="31592" y="3"/>
                      </a:moveTo>
                      <a:cubicBezTo>
                        <a:pt x="35888" y="-42"/>
                        <a:pt x="40156" y="448"/>
                        <a:pt x="44396" y="1476"/>
                      </a:cubicBezTo>
                      <a:cubicBezTo>
                        <a:pt x="48636" y="2503"/>
                        <a:pt x="52898" y="4341"/>
                        <a:pt x="57183" y="6990"/>
                      </a:cubicBezTo>
                      <a:lnTo>
                        <a:pt x="55186" y="19983"/>
                      </a:lnTo>
                      <a:cubicBezTo>
                        <a:pt x="50868" y="17136"/>
                        <a:pt x="46671" y="15177"/>
                        <a:pt x="42597" y="14105"/>
                      </a:cubicBezTo>
                      <a:cubicBezTo>
                        <a:pt x="38522" y="13034"/>
                        <a:pt x="34720" y="12526"/>
                        <a:pt x="31191" y="12580"/>
                      </a:cubicBezTo>
                      <a:cubicBezTo>
                        <a:pt x="27783" y="12496"/>
                        <a:pt x="24888" y="13163"/>
                        <a:pt x="22506" y="14581"/>
                      </a:cubicBezTo>
                      <a:cubicBezTo>
                        <a:pt x="20124" y="15998"/>
                        <a:pt x="18881" y="18666"/>
                        <a:pt x="18777" y="22584"/>
                      </a:cubicBezTo>
                      <a:cubicBezTo>
                        <a:pt x="18777" y="25536"/>
                        <a:pt x="20379" y="28337"/>
                        <a:pt x="23582" y="30989"/>
                      </a:cubicBezTo>
                      <a:cubicBezTo>
                        <a:pt x="26786" y="33640"/>
                        <a:pt x="31592" y="37042"/>
                        <a:pt x="37999" y="41194"/>
                      </a:cubicBezTo>
                      <a:cubicBezTo>
                        <a:pt x="44945" y="45825"/>
                        <a:pt x="49991" y="50069"/>
                        <a:pt x="53137" y="53925"/>
                      </a:cubicBezTo>
                      <a:cubicBezTo>
                        <a:pt x="56284" y="57781"/>
                        <a:pt x="57832" y="62875"/>
                        <a:pt x="57782" y="69207"/>
                      </a:cubicBezTo>
                      <a:cubicBezTo>
                        <a:pt x="57695" y="76603"/>
                        <a:pt x="55123" y="82459"/>
                        <a:pt x="50064" y="86774"/>
                      </a:cubicBezTo>
                      <a:cubicBezTo>
                        <a:pt x="45006" y="91090"/>
                        <a:pt x="37980" y="93295"/>
                        <a:pt x="28989" y="93390"/>
                      </a:cubicBezTo>
                      <a:cubicBezTo>
                        <a:pt x="23426" y="93419"/>
                        <a:pt x="18292" y="92762"/>
                        <a:pt x="13588" y="91419"/>
                      </a:cubicBezTo>
                      <a:cubicBezTo>
                        <a:pt x="8883" y="90076"/>
                        <a:pt x="4354" y="87872"/>
                        <a:pt x="0" y="84807"/>
                      </a:cubicBezTo>
                      <a:lnTo>
                        <a:pt x="3000" y="72609"/>
                      </a:lnTo>
                      <a:cubicBezTo>
                        <a:pt x="6961" y="75523"/>
                        <a:pt x="11123" y="77749"/>
                        <a:pt x="15487" y="79287"/>
                      </a:cubicBezTo>
                      <a:cubicBezTo>
                        <a:pt x="19850" y="80826"/>
                        <a:pt x="24017" y="81601"/>
                        <a:pt x="27987" y="81613"/>
                      </a:cubicBezTo>
                      <a:cubicBezTo>
                        <a:pt x="33089" y="81609"/>
                        <a:pt x="36902" y="80567"/>
                        <a:pt x="39426" y="78487"/>
                      </a:cubicBezTo>
                      <a:cubicBezTo>
                        <a:pt x="41949" y="76407"/>
                        <a:pt x="43209" y="73314"/>
                        <a:pt x="43205" y="69207"/>
                      </a:cubicBezTo>
                      <a:cubicBezTo>
                        <a:pt x="43243" y="66494"/>
                        <a:pt x="42216" y="63967"/>
                        <a:pt x="40126" y="61629"/>
                      </a:cubicBezTo>
                      <a:cubicBezTo>
                        <a:pt x="38036" y="59290"/>
                        <a:pt x="34658" y="56614"/>
                        <a:pt x="29990" y="53600"/>
                      </a:cubicBezTo>
                      <a:cubicBezTo>
                        <a:pt x="20515" y="47443"/>
                        <a:pt x="13817" y="42148"/>
                        <a:pt x="9895" y="37717"/>
                      </a:cubicBezTo>
                      <a:cubicBezTo>
                        <a:pt x="5973" y="33286"/>
                        <a:pt x="4075" y="28241"/>
                        <a:pt x="4200" y="22584"/>
                      </a:cubicBezTo>
                      <a:cubicBezTo>
                        <a:pt x="4278" y="15607"/>
                        <a:pt x="6718" y="10119"/>
                        <a:pt x="11518" y="6120"/>
                      </a:cubicBezTo>
                      <a:cubicBezTo>
                        <a:pt x="16318" y="2121"/>
                        <a:pt x="23009" y="82"/>
                        <a:pt x="3159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135708" y="3740935"/>
                  <a:ext cx="62983" cy="92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83" h="92790">
                      <a:moveTo>
                        <a:pt x="41580" y="3"/>
                      </a:moveTo>
                      <a:cubicBezTo>
                        <a:pt x="45602" y="-34"/>
                        <a:pt x="49110" y="290"/>
                        <a:pt x="52107" y="977"/>
                      </a:cubicBezTo>
                      <a:cubicBezTo>
                        <a:pt x="55103" y="1663"/>
                        <a:pt x="58662" y="2936"/>
                        <a:pt x="62783" y="4795"/>
                      </a:cubicBezTo>
                      <a:lnTo>
                        <a:pt x="60383" y="17982"/>
                      </a:lnTo>
                      <a:cubicBezTo>
                        <a:pt x="56657" y="16223"/>
                        <a:pt x="53607" y="15039"/>
                        <a:pt x="51231" y="14430"/>
                      </a:cubicBezTo>
                      <a:cubicBezTo>
                        <a:pt x="48856" y="13822"/>
                        <a:pt x="46106" y="13538"/>
                        <a:pt x="42980" y="13580"/>
                      </a:cubicBezTo>
                      <a:cubicBezTo>
                        <a:pt x="34358" y="13684"/>
                        <a:pt x="27499" y="16877"/>
                        <a:pt x="22403" y="23160"/>
                      </a:cubicBezTo>
                      <a:cubicBezTo>
                        <a:pt x="17306" y="29442"/>
                        <a:pt x="14698" y="38188"/>
                        <a:pt x="14577" y="49398"/>
                      </a:cubicBezTo>
                      <a:cubicBezTo>
                        <a:pt x="14668" y="58736"/>
                        <a:pt x="16836" y="66173"/>
                        <a:pt x="21078" y="71709"/>
                      </a:cubicBezTo>
                      <a:cubicBezTo>
                        <a:pt x="25320" y="77245"/>
                        <a:pt x="31087" y="80080"/>
                        <a:pt x="38380" y="80213"/>
                      </a:cubicBezTo>
                      <a:cubicBezTo>
                        <a:pt x="42189" y="80234"/>
                        <a:pt x="45923" y="79642"/>
                        <a:pt x="49581" y="78437"/>
                      </a:cubicBezTo>
                      <a:cubicBezTo>
                        <a:pt x="53240" y="77233"/>
                        <a:pt x="57374" y="75290"/>
                        <a:pt x="61983" y="72610"/>
                      </a:cubicBezTo>
                      <a:lnTo>
                        <a:pt x="62983" y="86003"/>
                      </a:lnTo>
                      <a:cubicBezTo>
                        <a:pt x="58716" y="88381"/>
                        <a:pt x="54598" y="90112"/>
                        <a:pt x="50631" y="91193"/>
                      </a:cubicBezTo>
                      <a:cubicBezTo>
                        <a:pt x="46664" y="92274"/>
                        <a:pt x="42647" y="92807"/>
                        <a:pt x="38580" y="92790"/>
                      </a:cubicBezTo>
                      <a:cubicBezTo>
                        <a:pt x="26209" y="92704"/>
                        <a:pt x="16704" y="88932"/>
                        <a:pt x="10064" y="81474"/>
                      </a:cubicBezTo>
                      <a:cubicBezTo>
                        <a:pt x="3425" y="74017"/>
                        <a:pt x="70" y="63391"/>
                        <a:pt x="0" y="49598"/>
                      </a:cubicBezTo>
                      <a:cubicBezTo>
                        <a:pt x="132" y="34137"/>
                        <a:pt x="3862" y="22044"/>
                        <a:pt x="11189" y="13320"/>
                      </a:cubicBezTo>
                      <a:cubicBezTo>
                        <a:pt x="18516" y="4595"/>
                        <a:pt x="28646" y="156"/>
                        <a:pt x="4158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3098258" y="3740936"/>
                  <a:ext cx="96187" cy="14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87" h="149997">
                      <a:moveTo>
                        <a:pt x="47799" y="3"/>
                      </a:moveTo>
                      <a:cubicBezTo>
                        <a:pt x="52620" y="-30"/>
                        <a:pt x="56737" y="236"/>
                        <a:pt x="60152" y="802"/>
                      </a:cubicBezTo>
                      <a:cubicBezTo>
                        <a:pt x="63567" y="1368"/>
                        <a:pt x="67978" y="2432"/>
                        <a:pt x="73384" y="3996"/>
                      </a:cubicBezTo>
                      <a:lnTo>
                        <a:pt x="73384" y="130012"/>
                      </a:lnTo>
                      <a:lnTo>
                        <a:pt x="87186" y="115603"/>
                      </a:lnTo>
                      <a:lnTo>
                        <a:pt x="96187" y="124008"/>
                      </a:lnTo>
                      <a:lnTo>
                        <a:pt x="70988" y="149997"/>
                      </a:lnTo>
                      <a:lnTo>
                        <a:pt x="60208" y="147612"/>
                      </a:lnTo>
                      <a:lnTo>
                        <a:pt x="60208" y="78613"/>
                      </a:lnTo>
                      <a:cubicBezTo>
                        <a:pt x="56172" y="83380"/>
                        <a:pt x="51986" y="86874"/>
                        <a:pt x="47649" y="89095"/>
                      </a:cubicBezTo>
                      <a:cubicBezTo>
                        <a:pt x="43313" y="91317"/>
                        <a:pt x="38426" y="92415"/>
                        <a:pt x="32989" y="92390"/>
                      </a:cubicBezTo>
                      <a:cubicBezTo>
                        <a:pt x="22598" y="92262"/>
                        <a:pt x="14524" y="88623"/>
                        <a:pt x="8766" y="81474"/>
                      </a:cubicBezTo>
                      <a:cubicBezTo>
                        <a:pt x="3009" y="74325"/>
                        <a:pt x="87" y="64434"/>
                        <a:pt x="0" y="51800"/>
                      </a:cubicBezTo>
                      <a:cubicBezTo>
                        <a:pt x="3" y="36597"/>
                        <a:pt x="3992" y="24238"/>
                        <a:pt x="11967" y="14721"/>
                      </a:cubicBezTo>
                      <a:cubicBezTo>
                        <a:pt x="19942" y="5204"/>
                        <a:pt x="31886" y="298"/>
                        <a:pt x="47799" y="3"/>
                      </a:cubicBezTo>
                      <a:close/>
                      <a:moveTo>
                        <a:pt x="47999" y="12580"/>
                      </a:moveTo>
                      <a:cubicBezTo>
                        <a:pt x="37151" y="12642"/>
                        <a:pt x="28878" y="16119"/>
                        <a:pt x="23183" y="23010"/>
                      </a:cubicBezTo>
                      <a:cubicBezTo>
                        <a:pt x="17487" y="29901"/>
                        <a:pt x="14619" y="39831"/>
                        <a:pt x="14577" y="52800"/>
                      </a:cubicBezTo>
                      <a:cubicBezTo>
                        <a:pt x="14581" y="61500"/>
                        <a:pt x="16224" y="68012"/>
                        <a:pt x="19505" y="72335"/>
                      </a:cubicBezTo>
                      <a:cubicBezTo>
                        <a:pt x="22787" y="76658"/>
                        <a:pt x="27681" y="78817"/>
                        <a:pt x="34190" y="78813"/>
                      </a:cubicBezTo>
                      <a:cubicBezTo>
                        <a:pt x="42367" y="78759"/>
                        <a:pt x="48729" y="75516"/>
                        <a:pt x="53278" y="69083"/>
                      </a:cubicBezTo>
                      <a:cubicBezTo>
                        <a:pt x="57827" y="62651"/>
                        <a:pt x="60137" y="53354"/>
                        <a:pt x="60208" y="41194"/>
                      </a:cubicBezTo>
                      <a:lnTo>
                        <a:pt x="60208" y="14581"/>
                      </a:lnTo>
                      <a:cubicBezTo>
                        <a:pt x="57823" y="13797"/>
                        <a:pt x="55788" y="13263"/>
                        <a:pt x="54104" y="12980"/>
                      </a:cubicBezTo>
                      <a:cubicBezTo>
                        <a:pt x="52419" y="12697"/>
                        <a:pt x="50384" y="12563"/>
                        <a:pt x="47999" y="125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211707" y="3741138"/>
                  <a:ext cx="68784" cy="9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84" h="92588">
                      <a:moveTo>
                        <a:pt x="40005" y="0"/>
                      </a:moveTo>
                      <a:cubicBezTo>
                        <a:pt x="48990" y="58"/>
                        <a:pt x="56011" y="2288"/>
                        <a:pt x="61068" y="6692"/>
                      </a:cubicBezTo>
                      <a:cubicBezTo>
                        <a:pt x="66125" y="11096"/>
                        <a:pt x="68697" y="17328"/>
                        <a:pt x="68784" y="25389"/>
                      </a:cubicBezTo>
                      <a:cubicBezTo>
                        <a:pt x="68689" y="34758"/>
                        <a:pt x="64784" y="41983"/>
                        <a:pt x="57070" y="47066"/>
                      </a:cubicBezTo>
                      <a:cubicBezTo>
                        <a:pt x="49355" y="52149"/>
                        <a:pt x="38400" y="54721"/>
                        <a:pt x="24203" y="54782"/>
                      </a:cubicBezTo>
                      <a:cubicBezTo>
                        <a:pt x="22432" y="54811"/>
                        <a:pt x="20923" y="54853"/>
                        <a:pt x="19677" y="54907"/>
                      </a:cubicBezTo>
                      <a:cubicBezTo>
                        <a:pt x="18432" y="54962"/>
                        <a:pt x="16673" y="54853"/>
                        <a:pt x="14402" y="54583"/>
                      </a:cubicBezTo>
                      <a:cubicBezTo>
                        <a:pt x="15244" y="62650"/>
                        <a:pt x="17711" y="68890"/>
                        <a:pt x="21803" y="73303"/>
                      </a:cubicBezTo>
                      <a:cubicBezTo>
                        <a:pt x="25895" y="77716"/>
                        <a:pt x="31362" y="79952"/>
                        <a:pt x="38205" y="80010"/>
                      </a:cubicBezTo>
                      <a:cubicBezTo>
                        <a:pt x="42106" y="80015"/>
                        <a:pt x="46056" y="79305"/>
                        <a:pt x="50055" y="77883"/>
                      </a:cubicBezTo>
                      <a:cubicBezTo>
                        <a:pt x="54054" y="76461"/>
                        <a:pt x="58100" y="74300"/>
                        <a:pt x="62194" y="71401"/>
                      </a:cubicBezTo>
                      <a:lnTo>
                        <a:pt x="62194" y="85201"/>
                      </a:lnTo>
                      <a:cubicBezTo>
                        <a:pt x="57975" y="87867"/>
                        <a:pt x="53879" y="89771"/>
                        <a:pt x="49904" y="90915"/>
                      </a:cubicBezTo>
                      <a:cubicBezTo>
                        <a:pt x="45930" y="92059"/>
                        <a:pt x="41631" y="92616"/>
                        <a:pt x="37005" y="92587"/>
                      </a:cubicBezTo>
                      <a:cubicBezTo>
                        <a:pt x="25399" y="92463"/>
                        <a:pt x="16356" y="88666"/>
                        <a:pt x="9876" y="81195"/>
                      </a:cubicBezTo>
                      <a:cubicBezTo>
                        <a:pt x="3396" y="73724"/>
                        <a:pt x="104" y="63323"/>
                        <a:pt x="0" y="49992"/>
                      </a:cubicBezTo>
                      <a:cubicBezTo>
                        <a:pt x="192" y="35043"/>
                        <a:pt x="3909" y="23036"/>
                        <a:pt x="11151" y="13968"/>
                      </a:cubicBezTo>
                      <a:cubicBezTo>
                        <a:pt x="18394" y="4901"/>
                        <a:pt x="28012" y="245"/>
                        <a:pt x="40005" y="0"/>
                      </a:cubicBezTo>
                      <a:close/>
                      <a:moveTo>
                        <a:pt x="40405" y="11777"/>
                      </a:moveTo>
                      <a:cubicBezTo>
                        <a:pt x="33479" y="12085"/>
                        <a:pt x="27678" y="15272"/>
                        <a:pt x="23003" y="21336"/>
                      </a:cubicBezTo>
                      <a:cubicBezTo>
                        <a:pt x="18327" y="27400"/>
                        <a:pt x="15527" y="34489"/>
                        <a:pt x="14602" y="42605"/>
                      </a:cubicBezTo>
                      <a:cubicBezTo>
                        <a:pt x="15706" y="42710"/>
                        <a:pt x="16698" y="42801"/>
                        <a:pt x="17577" y="42881"/>
                      </a:cubicBezTo>
                      <a:cubicBezTo>
                        <a:pt x="18456" y="42960"/>
                        <a:pt x="19198" y="43002"/>
                        <a:pt x="19802" y="43006"/>
                      </a:cubicBezTo>
                      <a:lnTo>
                        <a:pt x="24403" y="43006"/>
                      </a:lnTo>
                      <a:cubicBezTo>
                        <a:pt x="33608" y="42943"/>
                        <a:pt x="40851" y="41317"/>
                        <a:pt x="46131" y="38126"/>
                      </a:cubicBezTo>
                      <a:cubicBezTo>
                        <a:pt x="51411" y="34936"/>
                        <a:pt x="54103" y="30557"/>
                        <a:pt x="54207" y="24989"/>
                      </a:cubicBezTo>
                      <a:cubicBezTo>
                        <a:pt x="54169" y="21373"/>
                        <a:pt x="52944" y="18295"/>
                        <a:pt x="50531" y="15755"/>
                      </a:cubicBezTo>
                      <a:cubicBezTo>
                        <a:pt x="48118" y="13216"/>
                        <a:pt x="44743" y="11889"/>
                        <a:pt x="40405" y="117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1859407" y="3741138"/>
                  <a:ext cx="68784" cy="9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84" h="92588">
                      <a:moveTo>
                        <a:pt x="40005" y="0"/>
                      </a:moveTo>
                      <a:cubicBezTo>
                        <a:pt x="48990" y="58"/>
                        <a:pt x="56011" y="2288"/>
                        <a:pt x="61068" y="6692"/>
                      </a:cubicBezTo>
                      <a:cubicBezTo>
                        <a:pt x="66125" y="11096"/>
                        <a:pt x="68697" y="17328"/>
                        <a:pt x="68784" y="25389"/>
                      </a:cubicBezTo>
                      <a:cubicBezTo>
                        <a:pt x="68689" y="34758"/>
                        <a:pt x="64784" y="41983"/>
                        <a:pt x="57070" y="47066"/>
                      </a:cubicBezTo>
                      <a:cubicBezTo>
                        <a:pt x="49355" y="52149"/>
                        <a:pt x="38400" y="54721"/>
                        <a:pt x="24203" y="54782"/>
                      </a:cubicBezTo>
                      <a:cubicBezTo>
                        <a:pt x="22432" y="54811"/>
                        <a:pt x="20924" y="54853"/>
                        <a:pt x="19678" y="54907"/>
                      </a:cubicBezTo>
                      <a:cubicBezTo>
                        <a:pt x="18432" y="54962"/>
                        <a:pt x="16673" y="54853"/>
                        <a:pt x="14402" y="54583"/>
                      </a:cubicBezTo>
                      <a:cubicBezTo>
                        <a:pt x="15244" y="62650"/>
                        <a:pt x="17711" y="68890"/>
                        <a:pt x="21803" y="73303"/>
                      </a:cubicBezTo>
                      <a:cubicBezTo>
                        <a:pt x="25895" y="77716"/>
                        <a:pt x="31362" y="79952"/>
                        <a:pt x="38205" y="80010"/>
                      </a:cubicBezTo>
                      <a:cubicBezTo>
                        <a:pt x="42106" y="80015"/>
                        <a:pt x="46056" y="79305"/>
                        <a:pt x="50055" y="77883"/>
                      </a:cubicBezTo>
                      <a:cubicBezTo>
                        <a:pt x="54054" y="76461"/>
                        <a:pt x="58100" y="74300"/>
                        <a:pt x="62194" y="71401"/>
                      </a:cubicBezTo>
                      <a:lnTo>
                        <a:pt x="62194" y="85201"/>
                      </a:lnTo>
                      <a:cubicBezTo>
                        <a:pt x="57975" y="87867"/>
                        <a:pt x="53879" y="89771"/>
                        <a:pt x="49905" y="90915"/>
                      </a:cubicBezTo>
                      <a:cubicBezTo>
                        <a:pt x="45931" y="92059"/>
                        <a:pt x="41631" y="92616"/>
                        <a:pt x="37005" y="92587"/>
                      </a:cubicBezTo>
                      <a:cubicBezTo>
                        <a:pt x="25399" y="92463"/>
                        <a:pt x="16356" y="88666"/>
                        <a:pt x="9876" y="81195"/>
                      </a:cubicBezTo>
                      <a:cubicBezTo>
                        <a:pt x="3396" y="73724"/>
                        <a:pt x="104" y="63323"/>
                        <a:pt x="0" y="49992"/>
                      </a:cubicBezTo>
                      <a:cubicBezTo>
                        <a:pt x="192" y="35043"/>
                        <a:pt x="3909" y="23036"/>
                        <a:pt x="11151" y="13968"/>
                      </a:cubicBezTo>
                      <a:cubicBezTo>
                        <a:pt x="18394" y="4901"/>
                        <a:pt x="28012" y="245"/>
                        <a:pt x="40005" y="0"/>
                      </a:cubicBezTo>
                      <a:close/>
                      <a:moveTo>
                        <a:pt x="40405" y="11777"/>
                      </a:moveTo>
                      <a:cubicBezTo>
                        <a:pt x="33479" y="12085"/>
                        <a:pt x="27678" y="15272"/>
                        <a:pt x="23003" y="21336"/>
                      </a:cubicBezTo>
                      <a:cubicBezTo>
                        <a:pt x="18327" y="27400"/>
                        <a:pt x="15527" y="34489"/>
                        <a:pt x="14602" y="42605"/>
                      </a:cubicBezTo>
                      <a:cubicBezTo>
                        <a:pt x="15706" y="42710"/>
                        <a:pt x="16698" y="42801"/>
                        <a:pt x="17577" y="42881"/>
                      </a:cubicBezTo>
                      <a:cubicBezTo>
                        <a:pt x="18456" y="42960"/>
                        <a:pt x="19198" y="43002"/>
                        <a:pt x="19802" y="43006"/>
                      </a:cubicBezTo>
                      <a:lnTo>
                        <a:pt x="24403" y="43006"/>
                      </a:lnTo>
                      <a:cubicBezTo>
                        <a:pt x="33608" y="42943"/>
                        <a:pt x="40851" y="41317"/>
                        <a:pt x="46131" y="38126"/>
                      </a:cubicBezTo>
                      <a:cubicBezTo>
                        <a:pt x="51411" y="34936"/>
                        <a:pt x="54103" y="30557"/>
                        <a:pt x="54207" y="24989"/>
                      </a:cubicBezTo>
                      <a:cubicBezTo>
                        <a:pt x="54169" y="21373"/>
                        <a:pt x="52944" y="18295"/>
                        <a:pt x="50531" y="15755"/>
                      </a:cubicBezTo>
                      <a:cubicBezTo>
                        <a:pt x="48119" y="13216"/>
                        <a:pt x="44743" y="11889"/>
                        <a:pt x="40405" y="117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192382" y="3741134"/>
                  <a:ext cx="136192" cy="9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92" h="92192">
                      <a:moveTo>
                        <a:pt x="41996" y="4"/>
                      </a:moveTo>
                      <a:cubicBezTo>
                        <a:pt x="47396" y="4"/>
                        <a:pt x="52105" y="1252"/>
                        <a:pt x="56124" y="3748"/>
                      </a:cubicBezTo>
                      <a:cubicBezTo>
                        <a:pt x="60144" y="6244"/>
                        <a:pt x="63499" y="9989"/>
                        <a:pt x="66190" y="14982"/>
                      </a:cubicBezTo>
                      <a:cubicBezTo>
                        <a:pt x="69330" y="10085"/>
                        <a:pt x="73147" y="6398"/>
                        <a:pt x="77641" y="3923"/>
                      </a:cubicBezTo>
                      <a:cubicBezTo>
                        <a:pt x="82136" y="1448"/>
                        <a:pt x="87056" y="208"/>
                        <a:pt x="92403" y="204"/>
                      </a:cubicBezTo>
                      <a:cubicBezTo>
                        <a:pt x="100766" y="208"/>
                        <a:pt x="107240" y="2996"/>
                        <a:pt x="111823" y="8570"/>
                      </a:cubicBezTo>
                      <a:cubicBezTo>
                        <a:pt x="116406" y="14144"/>
                        <a:pt x="118728" y="22484"/>
                        <a:pt x="118790" y="33591"/>
                      </a:cubicBezTo>
                      <a:lnTo>
                        <a:pt x="118790" y="64607"/>
                      </a:lnTo>
                      <a:cubicBezTo>
                        <a:pt x="118744" y="70255"/>
                        <a:pt x="119336" y="74316"/>
                        <a:pt x="120565" y="76788"/>
                      </a:cubicBezTo>
                      <a:cubicBezTo>
                        <a:pt x="121794" y="79260"/>
                        <a:pt x="123936" y="80469"/>
                        <a:pt x="126991" y="80414"/>
                      </a:cubicBezTo>
                      <a:cubicBezTo>
                        <a:pt x="128224" y="80452"/>
                        <a:pt x="129508" y="80227"/>
                        <a:pt x="130841" y="79739"/>
                      </a:cubicBezTo>
                      <a:cubicBezTo>
                        <a:pt x="132175" y="79251"/>
                        <a:pt x="133959" y="78276"/>
                        <a:pt x="136192" y="76813"/>
                      </a:cubicBezTo>
                      <a:lnTo>
                        <a:pt x="136192" y="87201"/>
                      </a:lnTo>
                      <a:cubicBezTo>
                        <a:pt x="134238" y="89068"/>
                        <a:pt x="132196" y="90374"/>
                        <a:pt x="130066" y="91118"/>
                      </a:cubicBezTo>
                      <a:cubicBezTo>
                        <a:pt x="127937" y="91862"/>
                        <a:pt x="125445" y="92220"/>
                        <a:pt x="122590" y="92191"/>
                      </a:cubicBezTo>
                      <a:cubicBezTo>
                        <a:pt x="110771" y="92163"/>
                        <a:pt x="104845" y="84035"/>
                        <a:pt x="104813" y="67808"/>
                      </a:cubicBezTo>
                      <a:lnTo>
                        <a:pt x="104813" y="32191"/>
                      </a:lnTo>
                      <a:cubicBezTo>
                        <a:pt x="104817" y="25692"/>
                        <a:pt x="103708" y="20831"/>
                        <a:pt x="101485" y="17608"/>
                      </a:cubicBezTo>
                      <a:cubicBezTo>
                        <a:pt x="99263" y="14386"/>
                        <a:pt x="95902" y="12777"/>
                        <a:pt x="91402" y="12781"/>
                      </a:cubicBezTo>
                      <a:cubicBezTo>
                        <a:pt x="84897" y="12839"/>
                        <a:pt x="79692" y="15474"/>
                        <a:pt x="75789" y="20685"/>
                      </a:cubicBezTo>
                      <a:cubicBezTo>
                        <a:pt x="71886" y="25896"/>
                        <a:pt x="69884" y="33333"/>
                        <a:pt x="69784" y="42996"/>
                      </a:cubicBezTo>
                      <a:lnTo>
                        <a:pt x="69784" y="90195"/>
                      </a:lnTo>
                      <a:lnTo>
                        <a:pt x="55807" y="90195"/>
                      </a:lnTo>
                      <a:lnTo>
                        <a:pt x="55807" y="36193"/>
                      </a:lnTo>
                      <a:cubicBezTo>
                        <a:pt x="55832" y="28597"/>
                        <a:pt x="54631" y="22928"/>
                        <a:pt x="52204" y="19184"/>
                      </a:cubicBezTo>
                      <a:cubicBezTo>
                        <a:pt x="49777" y="15441"/>
                        <a:pt x="45974" y="13573"/>
                        <a:pt x="40795" y="13582"/>
                      </a:cubicBezTo>
                      <a:cubicBezTo>
                        <a:pt x="34328" y="13765"/>
                        <a:pt x="28948" y="16750"/>
                        <a:pt x="24658" y="22536"/>
                      </a:cubicBezTo>
                      <a:cubicBezTo>
                        <a:pt x="20367" y="28322"/>
                        <a:pt x="18140" y="35809"/>
                        <a:pt x="17977" y="44997"/>
                      </a:cubicBezTo>
                      <a:lnTo>
                        <a:pt x="17977" y="90195"/>
                      </a:lnTo>
                      <a:lnTo>
                        <a:pt x="4001" y="90195"/>
                      </a:lnTo>
                      <a:lnTo>
                        <a:pt x="4001" y="33191"/>
                      </a:lnTo>
                      <a:cubicBezTo>
                        <a:pt x="4021" y="26996"/>
                        <a:pt x="3730" y="21478"/>
                        <a:pt x="3125" y="16637"/>
                      </a:cubicBezTo>
                      <a:cubicBezTo>
                        <a:pt x="2521" y="11796"/>
                        <a:pt x="1479" y="6984"/>
                        <a:pt x="0" y="2201"/>
                      </a:cubicBezTo>
                      <a:lnTo>
                        <a:pt x="13784" y="2201"/>
                      </a:lnTo>
                      <a:cubicBezTo>
                        <a:pt x="14570" y="4775"/>
                        <a:pt x="15194" y="7013"/>
                        <a:pt x="15656" y="8914"/>
                      </a:cubicBezTo>
                      <a:cubicBezTo>
                        <a:pt x="16118" y="10815"/>
                        <a:pt x="16492" y="13105"/>
                        <a:pt x="16779" y="15783"/>
                      </a:cubicBezTo>
                      <a:cubicBezTo>
                        <a:pt x="20268" y="9969"/>
                        <a:pt x="23945" y="5866"/>
                        <a:pt x="27810" y="3474"/>
                      </a:cubicBezTo>
                      <a:cubicBezTo>
                        <a:pt x="31675" y="1082"/>
                        <a:pt x="36404" y="-75"/>
                        <a:pt x="4199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344782" y="3741134"/>
                  <a:ext cx="136192" cy="9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92" h="92192">
                      <a:moveTo>
                        <a:pt x="41996" y="4"/>
                      </a:moveTo>
                      <a:cubicBezTo>
                        <a:pt x="47396" y="4"/>
                        <a:pt x="52105" y="1252"/>
                        <a:pt x="56124" y="3748"/>
                      </a:cubicBezTo>
                      <a:cubicBezTo>
                        <a:pt x="60144" y="6244"/>
                        <a:pt x="63499" y="9989"/>
                        <a:pt x="66190" y="14982"/>
                      </a:cubicBezTo>
                      <a:cubicBezTo>
                        <a:pt x="69330" y="10085"/>
                        <a:pt x="73147" y="6398"/>
                        <a:pt x="77641" y="3923"/>
                      </a:cubicBezTo>
                      <a:cubicBezTo>
                        <a:pt x="82136" y="1448"/>
                        <a:pt x="87056" y="208"/>
                        <a:pt x="92403" y="204"/>
                      </a:cubicBezTo>
                      <a:cubicBezTo>
                        <a:pt x="100766" y="208"/>
                        <a:pt x="107240" y="2996"/>
                        <a:pt x="111823" y="8570"/>
                      </a:cubicBezTo>
                      <a:cubicBezTo>
                        <a:pt x="116406" y="14144"/>
                        <a:pt x="118728" y="22484"/>
                        <a:pt x="118790" y="33591"/>
                      </a:cubicBezTo>
                      <a:lnTo>
                        <a:pt x="118790" y="64607"/>
                      </a:lnTo>
                      <a:cubicBezTo>
                        <a:pt x="118744" y="70255"/>
                        <a:pt x="119336" y="74316"/>
                        <a:pt x="120565" y="76788"/>
                      </a:cubicBezTo>
                      <a:cubicBezTo>
                        <a:pt x="121794" y="79260"/>
                        <a:pt x="123936" y="80469"/>
                        <a:pt x="126991" y="80414"/>
                      </a:cubicBezTo>
                      <a:cubicBezTo>
                        <a:pt x="128224" y="80452"/>
                        <a:pt x="129508" y="80227"/>
                        <a:pt x="130841" y="79739"/>
                      </a:cubicBezTo>
                      <a:cubicBezTo>
                        <a:pt x="132175" y="79251"/>
                        <a:pt x="133958" y="78276"/>
                        <a:pt x="136192" y="76813"/>
                      </a:cubicBezTo>
                      <a:lnTo>
                        <a:pt x="136192" y="87201"/>
                      </a:lnTo>
                      <a:cubicBezTo>
                        <a:pt x="134238" y="89068"/>
                        <a:pt x="132196" y="90374"/>
                        <a:pt x="130066" y="91118"/>
                      </a:cubicBezTo>
                      <a:cubicBezTo>
                        <a:pt x="127937" y="91862"/>
                        <a:pt x="125445" y="92220"/>
                        <a:pt x="122590" y="92191"/>
                      </a:cubicBezTo>
                      <a:cubicBezTo>
                        <a:pt x="110771" y="92163"/>
                        <a:pt x="104845" y="84035"/>
                        <a:pt x="104813" y="67808"/>
                      </a:cubicBezTo>
                      <a:lnTo>
                        <a:pt x="104813" y="32191"/>
                      </a:lnTo>
                      <a:cubicBezTo>
                        <a:pt x="104817" y="25692"/>
                        <a:pt x="103708" y="20831"/>
                        <a:pt x="101485" y="17608"/>
                      </a:cubicBezTo>
                      <a:cubicBezTo>
                        <a:pt x="99263" y="14386"/>
                        <a:pt x="95902" y="12777"/>
                        <a:pt x="91402" y="12781"/>
                      </a:cubicBezTo>
                      <a:cubicBezTo>
                        <a:pt x="84897" y="12839"/>
                        <a:pt x="79692" y="15474"/>
                        <a:pt x="75789" y="20685"/>
                      </a:cubicBezTo>
                      <a:cubicBezTo>
                        <a:pt x="71886" y="25896"/>
                        <a:pt x="69884" y="33333"/>
                        <a:pt x="69784" y="42996"/>
                      </a:cubicBezTo>
                      <a:lnTo>
                        <a:pt x="69784" y="90195"/>
                      </a:lnTo>
                      <a:lnTo>
                        <a:pt x="55807" y="90195"/>
                      </a:lnTo>
                      <a:lnTo>
                        <a:pt x="55807" y="36193"/>
                      </a:lnTo>
                      <a:cubicBezTo>
                        <a:pt x="55832" y="28597"/>
                        <a:pt x="54631" y="22928"/>
                        <a:pt x="52204" y="19184"/>
                      </a:cubicBezTo>
                      <a:cubicBezTo>
                        <a:pt x="49777" y="15441"/>
                        <a:pt x="45974" y="13573"/>
                        <a:pt x="40795" y="13582"/>
                      </a:cubicBezTo>
                      <a:cubicBezTo>
                        <a:pt x="34328" y="13765"/>
                        <a:pt x="28948" y="16750"/>
                        <a:pt x="24658" y="22536"/>
                      </a:cubicBezTo>
                      <a:cubicBezTo>
                        <a:pt x="20367" y="28322"/>
                        <a:pt x="18140" y="35809"/>
                        <a:pt x="17977" y="44997"/>
                      </a:cubicBezTo>
                      <a:lnTo>
                        <a:pt x="17977" y="90195"/>
                      </a:lnTo>
                      <a:lnTo>
                        <a:pt x="4001" y="90195"/>
                      </a:lnTo>
                      <a:lnTo>
                        <a:pt x="4001" y="33191"/>
                      </a:lnTo>
                      <a:cubicBezTo>
                        <a:pt x="4021" y="26996"/>
                        <a:pt x="3730" y="21478"/>
                        <a:pt x="3125" y="16637"/>
                      </a:cubicBezTo>
                      <a:cubicBezTo>
                        <a:pt x="2521" y="11796"/>
                        <a:pt x="1479" y="6984"/>
                        <a:pt x="0" y="2201"/>
                      </a:cubicBezTo>
                      <a:lnTo>
                        <a:pt x="13784" y="2201"/>
                      </a:lnTo>
                      <a:cubicBezTo>
                        <a:pt x="14570" y="4775"/>
                        <a:pt x="15194" y="7013"/>
                        <a:pt x="15656" y="8914"/>
                      </a:cubicBezTo>
                      <a:cubicBezTo>
                        <a:pt x="16118" y="10815"/>
                        <a:pt x="16492" y="13105"/>
                        <a:pt x="16779" y="15783"/>
                      </a:cubicBezTo>
                      <a:cubicBezTo>
                        <a:pt x="20268" y="9969"/>
                        <a:pt x="23945" y="5866"/>
                        <a:pt x="27810" y="3474"/>
                      </a:cubicBezTo>
                      <a:cubicBezTo>
                        <a:pt x="31676" y="1082"/>
                        <a:pt x="36404" y="-75"/>
                        <a:pt x="4199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2497582" y="3741138"/>
                  <a:ext cx="68784" cy="9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84" h="92588">
                      <a:moveTo>
                        <a:pt x="40005" y="0"/>
                      </a:moveTo>
                      <a:cubicBezTo>
                        <a:pt x="48990" y="58"/>
                        <a:pt x="56011" y="2288"/>
                        <a:pt x="61068" y="6692"/>
                      </a:cubicBezTo>
                      <a:cubicBezTo>
                        <a:pt x="66125" y="11096"/>
                        <a:pt x="68697" y="17328"/>
                        <a:pt x="68784" y="25389"/>
                      </a:cubicBezTo>
                      <a:cubicBezTo>
                        <a:pt x="68689" y="34758"/>
                        <a:pt x="64784" y="41983"/>
                        <a:pt x="57070" y="47066"/>
                      </a:cubicBezTo>
                      <a:cubicBezTo>
                        <a:pt x="49355" y="52149"/>
                        <a:pt x="38400" y="54721"/>
                        <a:pt x="24203" y="54782"/>
                      </a:cubicBezTo>
                      <a:cubicBezTo>
                        <a:pt x="22432" y="54811"/>
                        <a:pt x="20924" y="54853"/>
                        <a:pt x="19678" y="54907"/>
                      </a:cubicBezTo>
                      <a:cubicBezTo>
                        <a:pt x="18432" y="54962"/>
                        <a:pt x="16673" y="54853"/>
                        <a:pt x="14402" y="54583"/>
                      </a:cubicBezTo>
                      <a:cubicBezTo>
                        <a:pt x="15244" y="62650"/>
                        <a:pt x="17711" y="68890"/>
                        <a:pt x="21803" y="73303"/>
                      </a:cubicBezTo>
                      <a:cubicBezTo>
                        <a:pt x="25895" y="77716"/>
                        <a:pt x="31362" y="79952"/>
                        <a:pt x="38205" y="80010"/>
                      </a:cubicBezTo>
                      <a:cubicBezTo>
                        <a:pt x="42106" y="80015"/>
                        <a:pt x="46056" y="79305"/>
                        <a:pt x="50055" y="77883"/>
                      </a:cubicBezTo>
                      <a:cubicBezTo>
                        <a:pt x="54054" y="76461"/>
                        <a:pt x="58100" y="74300"/>
                        <a:pt x="62194" y="71401"/>
                      </a:cubicBezTo>
                      <a:lnTo>
                        <a:pt x="62194" y="85201"/>
                      </a:lnTo>
                      <a:cubicBezTo>
                        <a:pt x="57975" y="87867"/>
                        <a:pt x="53879" y="89771"/>
                        <a:pt x="49905" y="90915"/>
                      </a:cubicBezTo>
                      <a:cubicBezTo>
                        <a:pt x="45931" y="92059"/>
                        <a:pt x="41631" y="92616"/>
                        <a:pt x="37005" y="92587"/>
                      </a:cubicBezTo>
                      <a:cubicBezTo>
                        <a:pt x="25399" y="92463"/>
                        <a:pt x="16356" y="88666"/>
                        <a:pt x="9876" y="81195"/>
                      </a:cubicBezTo>
                      <a:cubicBezTo>
                        <a:pt x="3396" y="73724"/>
                        <a:pt x="104" y="63323"/>
                        <a:pt x="0" y="49992"/>
                      </a:cubicBezTo>
                      <a:cubicBezTo>
                        <a:pt x="192" y="35043"/>
                        <a:pt x="3909" y="23036"/>
                        <a:pt x="11151" y="13968"/>
                      </a:cubicBezTo>
                      <a:cubicBezTo>
                        <a:pt x="18394" y="4901"/>
                        <a:pt x="28012" y="245"/>
                        <a:pt x="40005" y="0"/>
                      </a:cubicBezTo>
                      <a:close/>
                      <a:moveTo>
                        <a:pt x="40405" y="11777"/>
                      </a:moveTo>
                      <a:cubicBezTo>
                        <a:pt x="33479" y="12085"/>
                        <a:pt x="27679" y="15272"/>
                        <a:pt x="23003" y="21336"/>
                      </a:cubicBezTo>
                      <a:cubicBezTo>
                        <a:pt x="18327" y="27400"/>
                        <a:pt x="15527" y="34489"/>
                        <a:pt x="14602" y="42605"/>
                      </a:cubicBezTo>
                      <a:cubicBezTo>
                        <a:pt x="15706" y="42710"/>
                        <a:pt x="16698" y="42801"/>
                        <a:pt x="17577" y="42881"/>
                      </a:cubicBezTo>
                      <a:cubicBezTo>
                        <a:pt x="18457" y="42960"/>
                        <a:pt x="19198" y="43002"/>
                        <a:pt x="19803" y="43006"/>
                      </a:cubicBezTo>
                      <a:lnTo>
                        <a:pt x="24403" y="43006"/>
                      </a:lnTo>
                      <a:cubicBezTo>
                        <a:pt x="33608" y="42943"/>
                        <a:pt x="40851" y="41317"/>
                        <a:pt x="46131" y="38126"/>
                      </a:cubicBezTo>
                      <a:cubicBezTo>
                        <a:pt x="51411" y="34936"/>
                        <a:pt x="54103" y="30557"/>
                        <a:pt x="54207" y="24989"/>
                      </a:cubicBezTo>
                      <a:cubicBezTo>
                        <a:pt x="54169" y="21373"/>
                        <a:pt x="52944" y="18295"/>
                        <a:pt x="50531" y="15755"/>
                      </a:cubicBezTo>
                      <a:cubicBezTo>
                        <a:pt x="48119" y="13216"/>
                        <a:pt x="44743" y="11889"/>
                        <a:pt x="40405" y="117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2784132" y="3741134"/>
                  <a:ext cx="86986" cy="92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6" h="92399">
                      <a:moveTo>
                        <a:pt x="46600" y="5"/>
                      </a:moveTo>
                      <a:cubicBezTo>
                        <a:pt x="51478" y="-40"/>
                        <a:pt x="55679" y="251"/>
                        <a:pt x="59201" y="879"/>
                      </a:cubicBezTo>
                      <a:cubicBezTo>
                        <a:pt x="62723" y="1507"/>
                        <a:pt x="66918" y="2746"/>
                        <a:pt x="71784" y="4597"/>
                      </a:cubicBezTo>
                      <a:lnTo>
                        <a:pt x="71784" y="68810"/>
                      </a:lnTo>
                      <a:cubicBezTo>
                        <a:pt x="71763" y="72683"/>
                        <a:pt x="72405" y="75492"/>
                        <a:pt x="73709" y="77239"/>
                      </a:cubicBezTo>
                      <a:cubicBezTo>
                        <a:pt x="75014" y="78986"/>
                        <a:pt x="77106" y="79845"/>
                        <a:pt x="79985" y="79815"/>
                      </a:cubicBezTo>
                      <a:cubicBezTo>
                        <a:pt x="81227" y="79845"/>
                        <a:pt x="82344" y="79686"/>
                        <a:pt x="83336" y="79340"/>
                      </a:cubicBezTo>
                      <a:cubicBezTo>
                        <a:pt x="84327" y="78994"/>
                        <a:pt x="85544" y="78285"/>
                        <a:pt x="86986" y="77214"/>
                      </a:cubicBezTo>
                      <a:lnTo>
                        <a:pt x="86986" y="88000"/>
                      </a:lnTo>
                      <a:cubicBezTo>
                        <a:pt x="84811" y="89842"/>
                        <a:pt x="82911" y="91049"/>
                        <a:pt x="81285" y="91618"/>
                      </a:cubicBezTo>
                      <a:cubicBezTo>
                        <a:pt x="79660" y="92188"/>
                        <a:pt x="77560" y="92446"/>
                        <a:pt x="74985" y="92392"/>
                      </a:cubicBezTo>
                      <a:cubicBezTo>
                        <a:pt x="70273" y="92367"/>
                        <a:pt x="66511" y="90969"/>
                        <a:pt x="63698" y="88199"/>
                      </a:cubicBezTo>
                      <a:cubicBezTo>
                        <a:pt x="60886" y="85428"/>
                        <a:pt x="59122" y="81433"/>
                        <a:pt x="58407" y="76214"/>
                      </a:cubicBezTo>
                      <a:cubicBezTo>
                        <a:pt x="51636" y="87001"/>
                        <a:pt x="42764" y="92393"/>
                        <a:pt x="31789" y="92392"/>
                      </a:cubicBezTo>
                      <a:cubicBezTo>
                        <a:pt x="22410" y="92376"/>
                        <a:pt x="14811" y="88813"/>
                        <a:pt x="8991" y="81701"/>
                      </a:cubicBezTo>
                      <a:cubicBezTo>
                        <a:pt x="3171" y="74590"/>
                        <a:pt x="174" y="64023"/>
                        <a:pt x="0" y="50000"/>
                      </a:cubicBezTo>
                      <a:cubicBezTo>
                        <a:pt x="178" y="34698"/>
                        <a:pt x="4417" y="22589"/>
                        <a:pt x="12717" y="13672"/>
                      </a:cubicBezTo>
                      <a:cubicBezTo>
                        <a:pt x="21018" y="4756"/>
                        <a:pt x="32312" y="200"/>
                        <a:pt x="46600" y="5"/>
                      </a:cubicBezTo>
                      <a:close/>
                      <a:moveTo>
                        <a:pt x="44998" y="13582"/>
                      </a:moveTo>
                      <a:cubicBezTo>
                        <a:pt x="35325" y="13649"/>
                        <a:pt x="27853" y="17017"/>
                        <a:pt x="22583" y="23687"/>
                      </a:cubicBezTo>
                      <a:cubicBezTo>
                        <a:pt x="17312" y="30357"/>
                        <a:pt x="14644" y="39928"/>
                        <a:pt x="14577" y="52401"/>
                      </a:cubicBezTo>
                      <a:cubicBezTo>
                        <a:pt x="14598" y="60943"/>
                        <a:pt x="16207" y="67472"/>
                        <a:pt x="19405" y="71986"/>
                      </a:cubicBezTo>
                      <a:cubicBezTo>
                        <a:pt x="22604" y="76501"/>
                        <a:pt x="27265" y="78777"/>
                        <a:pt x="33390" y="78815"/>
                      </a:cubicBezTo>
                      <a:cubicBezTo>
                        <a:pt x="41062" y="78698"/>
                        <a:pt x="47033" y="75330"/>
                        <a:pt x="51303" y="68710"/>
                      </a:cubicBezTo>
                      <a:cubicBezTo>
                        <a:pt x="55573" y="62090"/>
                        <a:pt x="57741" y="52918"/>
                        <a:pt x="57807" y="41196"/>
                      </a:cubicBezTo>
                      <a:lnTo>
                        <a:pt x="57807" y="15583"/>
                      </a:lnTo>
                      <a:cubicBezTo>
                        <a:pt x="55135" y="14712"/>
                        <a:pt x="52925" y="14153"/>
                        <a:pt x="51178" y="13907"/>
                      </a:cubicBezTo>
                      <a:cubicBezTo>
                        <a:pt x="49431" y="13661"/>
                        <a:pt x="47371" y="13553"/>
                        <a:pt x="44998" y="135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2945257" y="3741138"/>
                  <a:ext cx="68784" cy="9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84" h="92588">
                      <a:moveTo>
                        <a:pt x="40005" y="0"/>
                      </a:moveTo>
                      <a:cubicBezTo>
                        <a:pt x="48990" y="58"/>
                        <a:pt x="56011" y="2288"/>
                        <a:pt x="61068" y="6692"/>
                      </a:cubicBezTo>
                      <a:cubicBezTo>
                        <a:pt x="66125" y="11096"/>
                        <a:pt x="68697" y="17328"/>
                        <a:pt x="68784" y="25389"/>
                      </a:cubicBezTo>
                      <a:cubicBezTo>
                        <a:pt x="68689" y="34758"/>
                        <a:pt x="64784" y="41983"/>
                        <a:pt x="57070" y="47066"/>
                      </a:cubicBezTo>
                      <a:cubicBezTo>
                        <a:pt x="49355" y="52149"/>
                        <a:pt x="38400" y="54721"/>
                        <a:pt x="24203" y="54782"/>
                      </a:cubicBezTo>
                      <a:cubicBezTo>
                        <a:pt x="22432" y="54811"/>
                        <a:pt x="20924" y="54853"/>
                        <a:pt x="19677" y="54907"/>
                      </a:cubicBezTo>
                      <a:cubicBezTo>
                        <a:pt x="18432" y="54962"/>
                        <a:pt x="16673" y="54853"/>
                        <a:pt x="14402" y="54583"/>
                      </a:cubicBezTo>
                      <a:cubicBezTo>
                        <a:pt x="15244" y="62650"/>
                        <a:pt x="17711" y="68890"/>
                        <a:pt x="21803" y="73303"/>
                      </a:cubicBezTo>
                      <a:cubicBezTo>
                        <a:pt x="25895" y="77716"/>
                        <a:pt x="31362" y="79952"/>
                        <a:pt x="38205" y="80010"/>
                      </a:cubicBezTo>
                      <a:cubicBezTo>
                        <a:pt x="42106" y="80015"/>
                        <a:pt x="46056" y="79305"/>
                        <a:pt x="50055" y="77883"/>
                      </a:cubicBezTo>
                      <a:cubicBezTo>
                        <a:pt x="54054" y="76461"/>
                        <a:pt x="58100" y="74300"/>
                        <a:pt x="62194" y="71401"/>
                      </a:cubicBezTo>
                      <a:lnTo>
                        <a:pt x="62194" y="85201"/>
                      </a:lnTo>
                      <a:cubicBezTo>
                        <a:pt x="57975" y="87867"/>
                        <a:pt x="53879" y="89771"/>
                        <a:pt x="49905" y="90915"/>
                      </a:cubicBezTo>
                      <a:cubicBezTo>
                        <a:pt x="45931" y="92059"/>
                        <a:pt x="41631" y="92616"/>
                        <a:pt x="37005" y="92587"/>
                      </a:cubicBezTo>
                      <a:cubicBezTo>
                        <a:pt x="25399" y="92463"/>
                        <a:pt x="16356" y="88666"/>
                        <a:pt x="9876" y="81195"/>
                      </a:cubicBezTo>
                      <a:cubicBezTo>
                        <a:pt x="3396" y="73724"/>
                        <a:pt x="104" y="63323"/>
                        <a:pt x="0" y="49992"/>
                      </a:cubicBezTo>
                      <a:cubicBezTo>
                        <a:pt x="192" y="35043"/>
                        <a:pt x="3909" y="23036"/>
                        <a:pt x="11151" y="13968"/>
                      </a:cubicBezTo>
                      <a:cubicBezTo>
                        <a:pt x="18394" y="4901"/>
                        <a:pt x="28012" y="245"/>
                        <a:pt x="40005" y="0"/>
                      </a:cubicBezTo>
                      <a:close/>
                      <a:moveTo>
                        <a:pt x="40405" y="11777"/>
                      </a:moveTo>
                      <a:cubicBezTo>
                        <a:pt x="33479" y="12085"/>
                        <a:pt x="27679" y="15272"/>
                        <a:pt x="23003" y="21336"/>
                      </a:cubicBezTo>
                      <a:cubicBezTo>
                        <a:pt x="18327" y="27400"/>
                        <a:pt x="15527" y="34489"/>
                        <a:pt x="14602" y="42605"/>
                      </a:cubicBezTo>
                      <a:cubicBezTo>
                        <a:pt x="15706" y="42710"/>
                        <a:pt x="16698" y="42801"/>
                        <a:pt x="17577" y="42881"/>
                      </a:cubicBezTo>
                      <a:cubicBezTo>
                        <a:pt x="18457" y="42960"/>
                        <a:pt x="19198" y="43002"/>
                        <a:pt x="19803" y="43006"/>
                      </a:cubicBezTo>
                      <a:lnTo>
                        <a:pt x="24403" y="43006"/>
                      </a:lnTo>
                      <a:cubicBezTo>
                        <a:pt x="33609" y="42943"/>
                        <a:pt x="40851" y="41317"/>
                        <a:pt x="46131" y="38126"/>
                      </a:cubicBezTo>
                      <a:cubicBezTo>
                        <a:pt x="51411" y="34936"/>
                        <a:pt x="54103" y="30557"/>
                        <a:pt x="54207" y="24989"/>
                      </a:cubicBezTo>
                      <a:cubicBezTo>
                        <a:pt x="54169" y="21373"/>
                        <a:pt x="52944" y="18295"/>
                        <a:pt x="50531" y="15755"/>
                      </a:cubicBezTo>
                      <a:cubicBezTo>
                        <a:pt x="48119" y="13216"/>
                        <a:pt x="44743" y="11889"/>
                        <a:pt x="40405" y="117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421507" y="3741138"/>
                  <a:ext cx="68784" cy="9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84" h="92588">
                      <a:moveTo>
                        <a:pt x="40005" y="0"/>
                      </a:moveTo>
                      <a:cubicBezTo>
                        <a:pt x="48990" y="58"/>
                        <a:pt x="56011" y="2288"/>
                        <a:pt x="61068" y="6692"/>
                      </a:cubicBezTo>
                      <a:cubicBezTo>
                        <a:pt x="66125" y="11096"/>
                        <a:pt x="68697" y="17328"/>
                        <a:pt x="68784" y="25389"/>
                      </a:cubicBezTo>
                      <a:cubicBezTo>
                        <a:pt x="68689" y="34758"/>
                        <a:pt x="64784" y="41983"/>
                        <a:pt x="57070" y="47066"/>
                      </a:cubicBezTo>
                      <a:cubicBezTo>
                        <a:pt x="49355" y="52149"/>
                        <a:pt x="38399" y="54721"/>
                        <a:pt x="24203" y="54782"/>
                      </a:cubicBezTo>
                      <a:cubicBezTo>
                        <a:pt x="22432" y="54811"/>
                        <a:pt x="20923" y="54853"/>
                        <a:pt x="19677" y="54907"/>
                      </a:cubicBezTo>
                      <a:cubicBezTo>
                        <a:pt x="18431" y="54962"/>
                        <a:pt x="16673" y="54853"/>
                        <a:pt x="14402" y="54583"/>
                      </a:cubicBezTo>
                      <a:cubicBezTo>
                        <a:pt x="15244" y="62650"/>
                        <a:pt x="17710" y="68890"/>
                        <a:pt x="21803" y="73303"/>
                      </a:cubicBezTo>
                      <a:cubicBezTo>
                        <a:pt x="25895" y="77716"/>
                        <a:pt x="31362" y="79952"/>
                        <a:pt x="38205" y="80010"/>
                      </a:cubicBezTo>
                      <a:cubicBezTo>
                        <a:pt x="42106" y="80015"/>
                        <a:pt x="46055" y="79305"/>
                        <a:pt x="50055" y="77883"/>
                      </a:cubicBezTo>
                      <a:cubicBezTo>
                        <a:pt x="54054" y="76461"/>
                        <a:pt x="58100" y="74300"/>
                        <a:pt x="62194" y="71401"/>
                      </a:cubicBezTo>
                      <a:lnTo>
                        <a:pt x="62194" y="85201"/>
                      </a:lnTo>
                      <a:cubicBezTo>
                        <a:pt x="57975" y="87867"/>
                        <a:pt x="53879" y="89771"/>
                        <a:pt x="49905" y="90915"/>
                      </a:cubicBezTo>
                      <a:cubicBezTo>
                        <a:pt x="45930" y="92059"/>
                        <a:pt x="41630" y="92616"/>
                        <a:pt x="37005" y="92587"/>
                      </a:cubicBezTo>
                      <a:cubicBezTo>
                        <a:pt x="25399" y="92463"/>
                        <a:pt x="16356" y="88666"/>
                        <a:pt x="9876" y="81195"/>
                      </a:cubicBezTo>
                      <a:cubicBezTo>
                        <a:pt x="3396" y="73724"/>
                        <a:pt x="104" y="63323"/>
                        <a:pt x="0" y="49992"/>
                      </a:cubicBezTo>
                      <a:cubicBezTo>
                        <a:pt x="192" y="35043"/>
                        <a:pt x="3909" y="23036"/>
                        <a:pt x="11151" y="13968"/>
                      </a:cubicBezTo>
                      <a:cubicBezTo>
                        <a:pt x="18394" y="4901"/>
                        <a:pt x="28012" y="245"/>
                        <a:pt x="40005" y="0"/>
                      </a:cubicBezTo>
                      <a:close/>
                      <a:moveTo>
                        <a:pt x="40405" y="11777"/>
                      </a:moveTo>
                      <a:cubicBezTo>
                        <a:pt x="33479" y="12085"/>
                        <a:pt x="27679" y="15272"/>
                        <a:pt x="23003" y="21336"/>
                      </a:cubicBezTo>
                      <a:cubicBezTo>
                        <a:pt x="18327" y="27400"/>
                        <a:pt x="15527" y="34489"/>
                        <a:pt x="14602" y="42605"/>
                      </a:cubicBezTo>
                      <a:cubicBezTo>
                        <a:pt x="15706" y="42710"/>
                        <a:pt x="16698" y="42801"/>
                        <a:pt x="17577" y="42881"/>
                      </a:cubicBezTo>
                      <a:cubicBezTo>
                        <a:pt x="18456" y="42960"/>
                        <a:pt x="19198" y="43002"/>
                        <a:pt x="19803" y="43006"/>
                      </a:cubicBezTo>
                      <a:lnTo>
                        <a:pt x="24403" y="43006"/>
                      </a:lnTo>
                      <a:cubicBezTo>
                        <a:pt x="33608" y="42943"/>
                        <a:pt x="40851" y="41317"/>
                        <a:pt x="46131" y="38126"/>
                      </a:cubicBezTo>
                      <a:cubicBezTo>
                        <a:pt x="51411" y="34936"/>
                        <a:pt x="54103" y="30557"/>
                        <a:pt x="54207" y="24989"/>
                      </a:cubicBezTo>
                      <a:cubicBezTo>
                        <a:pt x="54169" y="21373"/>
                        <a:pt x="52944" y="18295"/>
                        <a:pt x="50531" y="15755"/>
                      </a:cubicBezTo>
                      <a:cubicBezTo>
                        <a:pt x="48119" y="13216"/>
                        <a:pt x="44743" y="11889"/>
                        <a:pt x="40405" y="117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3708057" y="3741134"/>
                  <a:ext cx="86986" cy="92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6" h="92399">
                      <a:moveTo>
                        <a:pt x="46599" y="5"/>
                      </a:moveTo>
                      <a:cubicBezTo>
                        <a:pt x="51478" y="-40"/>
                        <a:pt x="55679" y="251"/>
                        <a:pt x="59201" y="879"/>
                      </a:cubicBezTo>
                      <a:cubicBezTo>
                        <a:pt x="62723" y="1507"/>
                        <a:pt x="66917" y="2746"/>
                        <a:pt x="71784" y="4597"/>
                      </a:cubicBezTo>
                      <a:lnTo>
                        <a:pt x="71784" y="68810"/>
                      </a:lnTo>
                      <a:cubicBezTo>
                        <a:pt x="71763" y="72683"/>
                        <a:pt x="72405" y="75492"/>
                        <a:pt x="73709" y="77239"/>
                      </a:cubicBezTo>
                      <a:cubicBezTo>
                        <a:pt x="75014" y="78986"/>
                        <a:pt x="77105" y="79845"/>
                        <a:pt x="79985" y="79815"/>
                      </a:cubicBezTo>
                      <a:cubicBezTo>
                        <a:pt x="81227" y="79845"/>
                        <a:pt x="82344" y="79686"/>
                        <a:pt x="83336" y="79340"/>
                      </a:cubicBezTo>
                      <a:cubicBezTo>
                        <a:pt x="84327" y="78994"/>
                        <a:pt x="85544" y="78285"/>
                        <a:pt x="86986" y="77214"/>
                      </a:cubicBezTo>
                      <a:lnTo>
                        <a:pt x="86986" y="88000"/>
                      </a:lnTo>
                      <a:cubicBezTo>
                        <a:pt x="84811" y="89842"/>
                        <a:pt x="82911" y="91049"/>
                        <a:pt x="81285" y="91618"/>
                      </a:cubicBezTo>
                      <a:cubicBezTo>
                        <a:pt x="79660" y="92188"/>
                        <a:pt x="77560" y="92446"/>
                        <a:pt x="74985" y="92392"/>
                      </a:cubicBezTo>
                      <a:cubicBezTo>
                        <a:pt x="70273" y="92367"/>
                        <a:pt x="66511" y="90969"/>
                        <a:pt x="63698" y="88199"/>
                      </a:cubicBezTo>
                      <a:cubicBezTo>
                        <a:pt x="60886" y="85428"/>
                        <a:pt x="59122" y="81433"/>
                        <a:pt x="58406" y="76214"/>
                      </a:cubicBezTo>
                      <a:cubicBezTo>
                        <a:pt x="51636" y="87001"/>
                        <a:pt x="42764" y="92393"/>
                        <a:pt x="31789" y="92392"/>
                      </a:cubicBezTo>
                      <a:cubicBezTo>
                        <a:pt x="22410" y="92376"/>
                        <a:pt x="14811" y="88813"/>
                        <a:pt x="8991" y="81701"/>
                      </a:cubicBezTo>
                      <a:cubicBezTo>
                        <a:pt x="3171" y="74590"/>
                        <a:pt x="174" y="64023"/>
                        <a:pt x="0" y="50000"/>
                      </a:cubicBezTo>
                      <a:cubicBezTo>
                        <a:pt x="178" y="34698"/>
                        <a:pt x="4417" y="22589"/>
                        <a:pt x="12717" y="13672"/>
                      </a:cubicBezTo>
                      <a:cubicBezTo>
                        <a:pt x="21018" y="4756"/>
                        <a:pt x="32312" y="200"/>
                        <a:pt x="46599" y="5"/>
                      </a:cubicBezTo>
                      <a:close/>
                      <a:moveTo>
                        <a:pt x="44998" y="13582"/>
                      </a:moveTo>
                      <a:cubicBezTo>
                        <a:pt x="35325" y="13649"/>
                        <a:pt x="27853" y="17017"/>
                        <a:pt x="22583" y="23687"/>
                      </a:cubicBezTo>
                      <a:cubicBezTo>
                        <a:pt x="17312" y="30357"/>
                        <a:pt x="14644" y="39928"/>
                        <a:pt x="14577" y="52401"/>
                      </a:cubicBezTo>
                      <a:cubicBezTo>
                        <a:pt x="14598" y="60943"/>
                        <a:pt x="16207" y="67472"/>
                        <a:pt x="19405" y="71986"/>
                      </a:cubicBezTo>
                      <a:cubicBezTo>
                        <a:pt x="22603" y="76501"/>
                        <a:pt x="27265" y="78777"/>
                        <a:pt x="33390" y="78815"/>
                      </a:cubicBezTo>
                      <a:cubicBezTo>
                        <a:pt x="41062" y="78698"/>
                        <a:pt x="47033" y="75330"/>
                        <a:pt x="51303" y="68710"/>
                      </a:cubicBezTo>
                      <a:cubicBezTo>
                        <a:pt x="55572" y="62090"/>
                        <a:pt x="57741" y="52918"/>
                        <a:pt x="57808" y="41196"/>
                      </a:cubicBezTo>
                      <a:lnTo>
                        <a:pt x="57808" y="15583"/>
                      </a:lnTo>
                      <a:cubicBezTo>
                        <a:pt x="55135" y="14712"/>
                        <a:pt x="52925" y="14153"/>
                        <a:pt x="51178" y="13907"/>
                      </a:cubicBezTo>
                      <a:cubicBezTo>
                        <a:pt x="49431" y="13661"/>
                        <a:pt x="47371" y="13553"/>
                        <a:pt x="44998" y="135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3878307" y="3741134"/>
                  <a:ext cx="136192" cy="9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92" h="92192">
                      <a:moveTo>
                        <a:pt x="41996" y="4"/>
                      </a:moveTo>
                      <a:cubicBezTo>
                        <a:pt x="47396" y="4"/>
                        <a:pt x="52105" y="1252"/>
                        <a:pt x="56124" y="3748"/>
                      </a:cubicBezTo>
                      <a:cubicBezTo>
                        <a:pt x="60144" y="6244"/>
                        <a:pt x="63499" y="9989"/>
                        <a:pt x="66190" y="14982"/>
                      </a:cubicBezTo>
                      <a:cubicBezTo>
                        <a:pt x="69330" y="10085"/>
                        <a:pt x="73147" y="6398"/>
                        <a:pt x="77642" y="3923"/>
                      </a:cubicBezTo>
                      <a:cubicBezTo>
                        <a:pt x="82136" y="1448"/>
                        <a:pt x="87056" y="208"/>
                        <a:pt x="92403" y="204"/>
                      </a:cubicBezTo>
                      <a:cubicBezTo>
                        <a:pt x="100766" y="208"/>
                        <a:pt x="107239" y="2996"/>
                        <a:pt x="111823" y="8570"/>
                      </a:cubicBezTo>
                      <a:cubicBezTo>
                        <a:pt x="116406" y="14144"/>
                        <a:pt x="118728" y="22484"/>
                        <a:pt x="118790" y="33591"/>
                      </a:cubicBezTo>
                      <a:lnTo>
                        <a:pt x="118790" y="64607"/>
                      </a:lnTo>
                      <a:cubicBezTo>
                        <a:pt x="118744" y="70255"/>
                        <a:pt x="119336" y="74316"/>
                        <a:pt x="120565" y="76788"/>
                      </a:cubicBezTo>
                      <a:cubicBezTo>
                        <a:pt x="121794" y="79260"/>
                        <a:pt x="123936" y="80469"/>
                        <a:pt x="126991" y="80414"/>
                      </a:cubicBezTo>
                      <a:cubicBezTo>
                        <a:pt x="128225" y="80452"/>
                        <a:pt x="129508" y="80227"/>
                        <a:pt x="130841" y="79739"/>
                      </a:cubicBezTo>
                      <a:cubicBezTo>
                        <a:pt x="132175" y="79251"/>
                        <a:pt x="133958" y="78276"/>
                        <a:pt x="136192" y="76813"/>
                      </a:cubicBezTo>
                      <a:lnTo>
                        <a:pt x="136192" y="87201"/>
                      </a:lnTo>
                      <a:cubicBezTo>
                        <a:pt x="134238" y="89068"/>
                        <a:pt x="132196" y="90374"/>
                        <a:pt x="130066" y="91118"/>
                      </a:cubicBezTo>
                      <a:cubicBezTo>
                        <a:pt x="127937" y="91862"/>
                        <a:pt x="125445" y="92220"/>
                        <a:pt x="122590" y="92191"/>
                      </a:cubicBezTo>
                      <a:cubicBezTo>
                        <a:pt x="110771" y="92163"/>
                        <a:pt x="104845" y="84035"/>
                        <a:pt x="104813" y="67808"/>
                      </a:cubicBezTo>
                      <a:lnTo>
                        <a:pt x="104813" y="32191"/>
                      </a:lnTo>
                      <a:cubicBezTo>
                        <a:pt x="104817" y="25692"/>
                        <a:pt x="103708" y="20831"/>
                        <a:pt x="101485" y="17608"/>
                      </a:cubicBezTo>
                      <a:cubicBezTo>
                        <a:pt x="99263" y="14386"/>
                        <a:pt x="95901" y="12777"/>
                        <a:pt x="91402" y="12781"/>
                      </a:cubicBezTo>
                      <a:cubicBezTo>
                        <a:pt x="84897" y="12839"/>
                        <a:pt x="79692" y="15474"/>
                        <a:pt x="75789" y="20685"/>
                      </a:cubicBezTo>
                      <a:cubicBezTo>
                        <a:pt x="71886" y="25896"/>
                        <a:pt x="69884" y="33333"/>
                        <a:pt x="69784" y="42996"/>
                      </a:cubicBezTo>
                      <a:lnTo>
                        <a:pt x="69784" y="90195"/>
                      </a:lnTo>
                      <a:lnTo>
                        <a:pt x="55807" y="90195"/>
                      </a:lnTo>
                      <a:lnTo>
                        <a:pt x="55807" y="36193"/>
                      </a:lnTo>
                      <a:cubicBezTo>
                        <a:pt x="55832" y="28597"/>
                        <a:pt x="54631" y="22928"/>
                        <a:pt x="52204" y="19184"/>
                      </a:cubicBezTo>
                      <a:cubicBezTo>
                        <a:pt x="49777" y="15441"/>
                        <a:pt x="45974" y="13573"/>
                        <a:pt x="40795" y="13582"/>
                      </a:cubicBezTo>
                      <a:cubicBezTo>
                        <a:pt x="34328" y="13765"/>
                        <a:pt x="28948" y="16750"/>
                        <a:pt x="24658" y="22536"/>
                      </a:cubicBezTo>
                      <a:cubicBezTo>
                        <a:pt x="20367" y="28322"/>
                        <a:pt x="18140" y="35809"/>
                        <a:pt x="17977" y="44997"/>
                      </a:cubicBezTo>
                      <a:lnTo>
                        <a:pt x="17977" y="90195"/>
                      </a:lnTo>
                      <a:lnTo>
                        <a:pt x="4000" y="90195"/>
                      </a:lnTo>
                      <a:lnTo>
                        <a:pt x="4000" y="33191"/>
                      </a:lnTo>
                      <a:cubicBezTo>
                        <a:pt x="4021" y="26996"/>
                        <a:pt x="3730" y="21478"/>
                        <a:pt x="3125" y="16637"/>
                      </a:cubicBezTo>
                      <a:cubicBezTo>
                        <a:pt x="2521" y="11796"/>
                        <a:pt x="1479" y="6984"/>
                        <a:pt x="0" y="2201"/>
                      </a:cubicBezTo>
                      <a:lnTo>
                        <a:pt x="13784" y="2201"/>
                      </a:lnTo>
                      <a:cubicBezTo>
                        <a:pt x="14570" y="4775"/>
                        <a:pt x="15195" y="7013"/>
                        <a:pt x="15656" y="8914"/>
                      </a:cubicBezTo>
                      <a:cubicBezTo>
                        <a:pt x="16118" y="10815"/>
                        <a:pt x="16492" y="13105"/>
                        <a:pt x="16779" y="15783"/>
                      </a:cubicBezTo>
                      <a:cubicBezTo>
                        <a:pt x="20268" y="9969"/>
                        <a:pt x="23945" y="5866"/>
                        <a:pt x="27810" y="3474"/>
                      </a:cubicBezTo>
                      <a:cubicBezTo>
                        <a:pt x="31675" y="1082"/>
                        <a:pt x="36404" y="-75"/>
                        <a:pt x="4199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2583707" y="3741731"/>
                  <a:ext cx="51582" cy="8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2" h="89594">
                      <a:moveTo>
                        <a:pt x="41580" y="7"/>
                      </a:moveTo>
                      <a:cubicBezTo>
                        <a:pt x="43585" y="-30"/>
                        <a:pt x="45277" y="95"/>
                        <a:pt x="46656" y="382"/>
                      </a:cubicBezTo>
                      <a:cubicBezTo>
                        <a:pt x="48035" y="669"/>
                        <a:pt x="49677" y="1343"/>
                        <a:pt x="51582" y="2403"/>
                      </a:cubicBezTo>
                      <a:lnTo>
                        <a:pt x="50982" y="14985"/>
                      </a:lnTo>
                      <a:cubicBezTo>
                        <a:pt x="49156" y="14576"/>
                        <a:pt x="47706" y="14243"/>
                        <a:pt x="46631" y="13984"/>
                      </a:cubicBezTo>
                      <a:cubicBezTo>
                        <a:pt x="45556" y="13726"/>
                        <a:pt x="44406" y="13592"/>
                        <a:pt x="43181" y="13584"/>
                      </a:cubicBezTo>
                      <a:cubicBezTo>
                        <a:pt x="35071" y="13759"/>
                        <a:pt x="28637" y="17561"/>
                        <a:pt x="23878" y="24989"/>
                      </a:cubicBezTo>
                      <a:cubicBezTo>
                        <a:pt x="19119" y="32418"/>
                        <a:pt x="16686" y="42423"/>
                        <a:pt x="16577" y="55004"/>
                      </a:cubicBezTo>
                      <a:lnTo>
                        <a:pt x="16577" y="89594"/>
                      </a:lnTo>
                      <a:lnTo>
                        <a:pt x="3200" y="89594"/>
                      </a:lnTo>
                      <a:lnTo>
                        <a:pt x="3200" y="30592"/>
                      </a:lnTo>
                      <a:cubicBezTo>
                        <a:pt x="3230" y="24593"/>
                        <a:pt x="3021" y="19484"/>
                        <a:pt x="2576" y="15265"/>
                      </a:cubicBezTo>
                      <a:cubicBezTo>
                        <a:pt x="2130" y="11045"/>
                        <a:pt x="1271" y="6492"/>
                        <a:pt x="0" y="1605"/>
                      </a:cubicBezTo>
                      <a:lnTo>
                        <a:pt x="13383" y="1605"/>
                      </a:lnTo>
                      <a:cubicBezTo>
                        <a:pt x="14181" y="4570"/>
                        <a:pt x="14780" y="7324"/>
                        <a:pt x="15180" y="9867"/>
                      </a:cubicBezTo>
                      <a:cubicBezTo>
                        <a:pt x="15579" y="12411"/>
                        <a:pt x="15779" y="16117"/>
                        <a:pt x="15779" y="20987"/>
                      </a:cubicBezTo>
                      <a:cubicBezTo>
                        <a:pt x="18903" y="13468"/>
                        <a:pt x="22503" y="8072"/>
                        <a:pt x="26579" y="4801"/>
                      </a:cubicBezTo>
                      <a:cubicBezTo>
                        <a:pt x="30654" y="1530"/>
                        <a:pt x="35655" y="-68"/>
                        <a:pt x="4158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888507" y="3741731"/>
                  <a:ext cx="51582" cy="8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2" h="89594">
                      <a:moveTo>
                        <a:pt x="41580" y="7"/>
                      </a:moveTo>
                      <a:cubicBezTo>
                        <a:pt x="43585" y="-30"/>
                        <a:pt x="45277" y="95"/>
                        <a:pt x="46656" y="382"/>
                      </a:cubicBezTo>
                      <a:cubicBezTo>
                        <a:pt x="48035" y="669"/>
                        <a:pt x="49677" y="1343"/>
                        <a:pt x="51582" y="2403"/>
                      </a:cubicBezTo>
                      <a:lnTo>
                        <a:pt x="50982" y="14985"/>
                      </a:lnTo>
                      <a:cubicBezTo>
                        <a:pt x="49156" y="14576"/>
                        <a:pt x="47706" y="14243"/>
                        <a:pt x="46631" y="13984"/>
                      </a:cubicBezTo>
                      <a:cubicBezTo>
                        <a:pt x="45556" y="13726"/>
                        <a:pt x="44406" y="13592"/>
                        <a:pt x="43181" y="13584"/>
                      </a:cubicBezTo>
                      <a:cubicBezTo>
                        <a:pt x="35071" y="13759"/>
                        <a:pt x="28637" y="17561"/>
                        <a:pt x="23878" y="24989"/>
                      </a:cubicBezTo>
                      <a:cubicBezTo>
                        <a:pt x="19119" y="32418"/>
                        <a:pt x="16686" y="42423"/>
                        <a:pt x="16577" y="55004"/>
                      </a:cubicBezTo>
                      <a:lnTo>
                        <a:pt x="16577" y="89594"/>
                      </a:lnTo>
                      <a:lnTo>
                        <a:pt x="3200" y="89594"/>
                      </a:lnTo>
                      <a:lnTo>
                        <a:pt x="3200" y="30592"/>
                      </a:lnTo>
                      <a:cubicBezTo>
                        <a:pt x="3230" y="24593"/>
                        <a:pt x="3021" y="19484"/>
                        <a:pt x="2576" y="15265"/>
                      </a:cubicBezTo>
                      <a:cubicBezTo>
                        <a:pt x="2129" y="11045"/>
                        <a:pt x="1271" y="6492"/>
                        <a:pt x="0" y="1605"/>
                      </a:cubicBezTo>
                      <a:lnTo>
                        <a:pt x="13383" y="1605"/>
                      </a:lnTo>
                      <a:cubicBezTo>
                        <a:pt x="14181" y="4570"/>
                        <a:pt x="14780" y="7324"/>
                        <a:pt x="15180" y="9867"/>
                      </a:cubicBezTo>
                      <a:cubicBezTo>
                        <a:pt x="15579" y="12411"/>
                        <a:pt x="15779" y="16117"/>
                        <a:pt x="15779" y="20987"/>
                      </a:cubicBezTo>
                      <a:cubicBezTo>
                        <a:pt x="18903" y="13468"/>
                        <a:pt x="22503" y="8072"/>
                        <a:pt x="26579" y="4801"/>
                      </a:cubicBezTo>
                      <a:cubicBezTo>
                        <a:pt x="30654" y="1530"/>
                        <a:pt x="35655" y="-68"/>
                        <a:pt x="4158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3812433" y="3741731"/>
                  <a:ext cx="51581" cy="8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1" h="89594">
                      <a:moveTo>
                        <a:pt x="41580" y="7"/>
                      </a:moveTo>
                      <a:cubicBezTo>
                        <a:pt x="43585" y="-30"/>
                        <a:pt x="45277" y="95"/>
                        <a:pt x="46656" y="382"/>
                      </a:cubicBezTo>
                      <a:cubicBezTo>
                        <a:pt x="48035" y="669"/>
                        <a:pt x="49677" y="1343"/>
                        <a:pt x="51581" y="2403"/>
                      </a:cubicBezTo>
                      <a:lnTo>
                        <a:pt x="50982" y="14985"/>
                      </a:lnTo>
                      <a:cubicBezTo>
                        <a:pt x="49156" y="14576"/>
                        <a:pt x="47706" y="14243"/>
                        <a:pt x="46631" y="13984"/>
                      </a:cubicBezTo>
                      <a:cubicBezTo>
                        <a:pt x="45556" y="13726"/>
                        <a:pt x="44406" y="13592"/>
                        <a:pt x="43181" y="13584"/>
                      </a:cubicBezTo>
                      <a:cubicBezTo>
                        <a:pt x="35071" y="13759"/>
                        <a:pt x="28637" y="17561"/>
                        <a:pt x="23878" y="24989"/>
                      </a:cubicBezTo>
                      <a:cubicBezTo>
                        <a:pt x="19119" y="32418"/>
                        <a:pt x="16685" y="42423"/>
                        <a:pt x="16577" y="55004"/>
                      </a:cubicBezTo>
                      <a:lnTo>
                        <a:pt x="16577" y="89594"/>
                      </a:lnTo>
                      <a:lnTo>
                        <a:pt x="3200" y="89594"/>
                      </a:lnTo>
                      <a:lnTo>
                        <a:pt x="3200" y="30592"/>
                      </a:lnTo>
                      <a:cubicBezTo>
                        <a:pt x="3230" y="24593"/>
                        <a:pt x="3021" y="19484"/>
                        <a:pt x="2575" y="15265"/>
                      </a:cubicBezTo>
                      <a:cubicBezTo>
                        <a:pt x="2130" y="11045"/>
                        <a:pt x="1271" y="6492"/>
                        <a:pt x="0" y="1605"/>
                      </a:cubicBezTo>
                      <a:lnTo>
                        <a:pt x="13383" y="1605"/>
                      </a:lnTo>
                      <a:cubicBezTo>
                        <a:pt x="14181" y="4570"/>
                        <a:pt x="14780" y="7324"/>
                        <a:pt x="15180" y="9867"/>
                      </a:cubicBezTo>
                      <a:cubicBezTo>
                        <a:pt x="15579" y="12411"/>
                        <a:pt x="15779" y="16117"/>
                        <a:pt x="15779" y="20987"/>
                      </a:cubicBezTo>
                      <a:cubicBezTo>
                        <a:pt x="18903" y="13468"/>
                        <a:pt x="22503" y="8072"/>
                        <a:pt x="26579" y="4801"/>
                      </a:cubicBezTo>
                      <a:cubicBezTo>
                        <a:pt x="30654" y="1530"/>
                        <a:pt x="35655" y="-68"/>
                        <a:pt x="4158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090881" y="3743318"/>
                  <a:ext cx="31180" cy="8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" h="89608">
                      <a:moveTo>
                        <a:pt x="1" y="0"/>
                      </a:moveTo>
                      <a:lnTo>
                        <a:pt x="13978" y="0"/>
                      </a:lnTo>
                      <a:lnTo>
                        <a:pt x="13978" y="63025"/>
                      </a:lnTo>
                      <a:cubicBezTo>
                        <a:pt x="13953" y="68193"/>
                        <a:pt x="14553" y="71961"/>
                        <a:pt x="15778" y="74329"/>
                      </a:cubicBezTo>
                      <a:cubicBezTo>
                        <a:pt x="17003" y="76697"/>
                        <a:pt x="19004" y="77864"/>
                        <a:pt x="21779" y="77830"/>
                      </a:cubicBezTo>
                      <a:cubicBezTo>
                        <a:pt x="22908" y="77851"/>
                        <a:pt x="24150" y="77609"/>
                        <a:pt x="25505" y="77105"/>
                      </a:cubicBezTo>
                      <a:cubicBezTo>
                        <a:pt x="26859" y="76601"/>
                        <a:pt x="28751" y="75709"/>
                        <a:pt x="31180" y="74429"/>
                      </a:cubicBezTo>
                      <a:lnTo>
                        <a:pt x="31180" y="85216"/>
                      </a:lnTo>
                      <a:cubicBezTo>
                        <a:pt x="28547" y="86883"/>
                        <a:pt x="26163" y="88039"/>
                        <a:pt x="24029" y="88684"/>
                      </a:cubicBezTo>
                      <a:cubicBezTo>
                        <a:pt x="21896" y="89328"/>
                        <a:pt x="19612" y="89636"/>
                        <a:pt x="17178" y="89607"/>
                      </a:cubicBezTo>
                      <a:cubicBezTo>
                        <a:pt x="11219" y="89666"/>
                        <a:pt x="6858" y="87602"/>
                        <a:pt x="4095" y="83415"/>
                      </a:cubicBezTo>
                      <a:cubicBezTo>
                        <a:pt x="1333" y="79228"/>
                        <a:pt x="-32" y="72565"/>
                        <a:pt x="1" y="634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3310206" y="3743318"/>
                  <a:ext cx="31180" cy="8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" h="89608">
                      <a:moveTo>
                        <a:pt x="1" y="0"/>
                      </a:moveTo>
                      <a:lnTo>
                        <a:pt x="13978" y="0"/>
                      </a:lnTo>
                      <a:lnTo>
                        <a:pt x="13978" y="63025"/>
                      </a:lnTo>
                      <a:cubicBezTo>
                        <a:pt x="13953" y="68193"/>
                        <a:pt x="14553" y="71961"/>
                        <a:pt x="15778" y="74329"/>
                      </a:cubicBezTo>
                      <a:cubicBezTo>
                        <a:pt x="17004" y="76697"/>
                        <a:pt x="19004" y="77864"/>
                        <a:pt x="21779" y="77830"/>
                      </a:cubicBezTo>
                      <a:cubicBezTo>
                        <a:pt x="22908" y="77851"/>
                        <a:pt x="24150" y="77609"/>
                        <a:pt x="25505" y="77105"/>
                      </a:cubicBezTo>
                      <a:cubicBezTo>
                        <a:pt x="26859" y="76601"/>
                        <a:pt x="28751" y="75709"/>
                        <a:pt x="31180" y="74429"/>
                      </a:cubicBezTo>
                      <a:lnTo>
                        <a:pt x="31180" y="85216"/>
                      </a:lnTo>
                      <a:cubicBezTo>
                        <a:pt x="28547" y="86883"/>
                        <a:pt x="26163" y="88039"/>
                        <a:pt x="24029" y="88684"/>
                      </a:cubicBezTo>
                      <a:cubicBezTo>
                        <a:pt x="21896" y="89328"/>
                        <a:pt x="19612" y="89636"/>
                        <a:pt x="17179" y="89607"/>
                      </a:cubicBezTo>
                      <a:cubicBezTo>
                        <a:pt x="11219" y="89666"/>
                        <a:pt x="6858" y="87602"/>
                        <a:pt x="4095" y="83415"/>
                      </a:cubicBezTo>
                      <a:cubicBezTo>
                        <a:pt x="1333" y="79228"/>
                        <a:pt x="-32" y="72565"/>
                        <a:pt x="1" y="634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470482" y="3743340"/>
                  <a:ext cx="86386" cy="8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86" h="89989">
                      <a:moveTo>
                        <a:pt x="0" y="0"/>
                      </a:moveTo>
                      <a:lnTo>
                        <a:pt x="14379" y="0"/>
                      </a:lnTo>
                      <a:cubicBezTo>
                        <a:pt x="15089" y="6689"/>
                        <a:pt x="15535" y="12712"/>
                        <a:pt x="15719" y="18069"/>
                      </a:cubicBezTo>
                      <a:cubicBezTo>
                        <a:pt x="15903" y="23425"/>
                        <a:pt x="15964" y="28781"/>
                        <a:pt x="15903" y="34137"/>
                      </a:cubicBezTo>
                      <a:cubicBezTo>
                        <a:pt x="15843" y="39493"/>
                        <a:pt x="15801" y="45516"/>
                        <a:pt x="15777" y="52206"/>
                      </a:cubicBezTo>
                      <a:cubicBezTo>
                        <a:pt x="15660" y="61078"/>
                        <a:pt x="16694" y="67637"/>
                        <a:pt x="18879" y="71883"/>
                      </a:cubicBezTo>
                      <a:cubicBezTo>
                        <a:pt x="21064" y="76130"/>
                        <a:pt x="25101" y="78238"/>
                        <a:pt x="30989" y="78209"/>
                      </a:cubicBezTo>
                      <a:cubicBezTo>
                        <a:pt x="37961" y="78072"/>
                        <a:pt x="43732" y="75146"/>
                        <a:pt x="48302" y="69433"/>
                      </a:cubicBezTo>
                      <a:cubicBezTo>
                        <a:pt x="52872" y="63720"/>
                        <a:pt x="55240" y="56044"/>
                        <a:pt x="55407" y="46405"/>
                      </a:cubicBezTo>
                      <a:lnTo>
                        <a:pt x="55407" y="0"/>
                      </a:lnTo>
                      <a:lnTo>
                        <a:pt x="69384" y="0"/>
                      </a:lnTo>
                      <a:lnTo>
                        <a:pt x="69384" y="64808"/>
                      </a:lnTo>
                      <a:cubicBezTo>
                        <a:pt x="69351" y="73609"/>
                        <a:pt x="72018" y="78009"/>
                        <a:pt x="77385" y="78009"/>
                      </a:cubicBezTo>
                      <a:cubicBezTo>
                        <a:pt x="78498" y="78055"/>
                        <a:pt x="79673" y="77864"/>
                        <a:pt x="80910" y="77434"/>
                      </a:cubicBezTo>
                      <a:cubicBezTo>
                        <a:pt x="82148" y="77005"/>
                        <a:pt x="83973" y="76063"/>
                        <a:pt x="86386" y="74609"/>
                      </a:cubicBezTo>
                      <a:lnTo>
                        <a:pt x="86386" y="85195"/>
                      </a:lnTo>
                      <a:cubicBezTo>
                        <a:pt x="83932" y="86871"/>
                        <a:pt x="81640" y="88060"/>
                        <a:pt x="79510" y="88763"/>
                      </a:cubicBezTo>
                      <a:cubicBezTo>
                        <a:pt x="77381" y="89466"/>
                        <a:pt x="75139" y="89807"/>
                        <a:pt x="72784" y="89786"/>
                      </a:cubicBezTo>
                      <a:cubicBezTo>
                        <a:pt x="68193" y="89782"/>
                        <a:pt x="64539" y="88542"/>
                        <a:pt x="61822" y="86068"/>
                      </a:cubicBezTo>
                      <a:cubicBezTo>
                        <a:pt x="59105" y="83593"/>
                        <a:pt x="57300" y="79906"/>
                        <a:pt x="56405" y="75009"/>
                      </a:cubicBezTo>
                      <a:cubicBezTo>
                        <a:pt x="49802" y="84995"/>
                        <a:pt x="40996" y="89987"/>
                        <a:pt x="29988" y="89986"/>
                      </a:cubicBezTo>
                      <a:cubicBezTo>
                        <a:pt x="20857" y="90108"/>
                        <a:pt x="13917" y="87319"/>
                        <a:pt x="9168" y="81621"/>
                      </a:cubicBezTo>
                      <a:cubicBezTo>
                        <a:pt x="4418" y="75923"/>
                        <a:pt x="2029" y="66584"/>
                        <a:pt x="2000" y="53606"/>
                      </a:cubicBezTo>
                      <a:cubicBezTo>
                        <a:pt x="2035" y="46655"/>
                        <a:pt x="2099" y="40422"/>
                        <a:pt x="2193" y="34908"/>
                      </a:cubicBezTo>
                      <a:cubicBezTo>
                        <a:pt x="2286" y="29393"/>
                        <a:pt x="2202" y="23901"/>
                        <a:pt x="1940" y="18432"/>
                      </a:cubicBezTo>
                      <a:cubicBezTo>
                        <a:pt x="1678" y="12962"/>
                        <a:pt x="1032" y="681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2089607" y="3743340"/>
                  <a:ext cx="86386" cy="8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86" h="89989">
                      <a:moveTo>
                        <a:pt x="0" y="0"/>
                      </a:moveTo>
                      <a:lnTo>
                        <a:pt x="14379" y="0"/>
                      </a:lnTo>
                      <a:cubicBezTo>
                        <a:pt x="15089" y="6689"/>
                        <a:pt x="15535" y="12712"/>
                        <a:pt x="15719" y="18069"/>
                      </a:cubicBezTo>
                      <a:cubicBezTo>
                        <a:pt x="15903" y="23425"/>
                        <a:pt x="15964" y="28781"/>
                        <a:pt x="15903" y="34137"/>
                      </a:cubicBezTo>
                      <a:cubicBezTo>
                        <a:pt x="15843" y="39493"/>
                        <a:pt x="15801" y="45516"/>
                        <a:pt x="15777" y="52206"/>
                      </a:cubicBezTo>
                      <a:cubicBezTo>
                        <a:pt x="15660" y="61078"/>
                        <a:pt x="16695" y="67637"/>
                        <a:pt x="18880" y="71883"/>
                      </a:cubicBezTo>
                      <a:cubicBezTo>
                        <a:pt x="21065" y="76130"/>
                        <a:pt x="25101" y="78238"/>
                        <a:pt x="30989" y="78209"/>
                      </a:cubicBezTo>
                      <a:cubicBezTo>
                        <a:pt x="37961" y="78072"/>
                        <a:pt x="43732" y="75146"/>
                        <a:pt x="48302" y="69433"/>
                      </a:cubicBezTo>
                      <a:cubicBezTo>
                        <a:pt x="52872" y="63720"/>
                        <a:pt x="55240" y="56044"/>
                        <a:pt x="55407" y="46405"/>
                      </a:cubicBezTo>
                      <a:lnTo>
                        <a:pt x="55407" y="0"/>
                      </a:lnTo>
                      <a:lnTo>
                        <a:pt x="69384" y="0"/>
                      </a:lnTo>
                      <a:lnTo>
                        <a:pt x="69384" y="64808"/>
                      </a:lnTo>
                      <a:cubicBezTo>
                        <a:pt x="69351" y="73609"/>
                        <a:pt x="72018" y="78009"/>
                        <a:pt x="77385" y="78009"/>
                      </a:cubicBezTo>
                      <a:cubicBezTo>
                        <a:pt x="78498" y="78055"/>
                        <a:pt x="79673" y="77864"/>
                        <a:pt x="80910" y="77434"/>
                      </a:cubicBezTo>
                      <a:cubicBezTo>
                        <a:pt x="82148" y="77005"/>
                        <a:pt x="83973" y="76063"/>
                        <a:pt x="86386" y="74609"/>
                      </a:cubicBezTo>
                      <a:lnTo>
                        <a:pt x="86386" y="85195"/>
                      </a:lnTo>
                      <a:cubicBezTo>
                        <a:pt x="83932" y="86871"/>
                        <a:pt x="81640" y="88060"/>
                        <a:pt x="79510" y="88763"/>
                      </a:cubicBezTo>
                      <a:cubicBezTo>
                        <a:pt x="77381" y="89466"/>
                        <a:pt x="75139" y="89807"/>
                        <a:pt x="72784" y="89786"/>
                      </a:cubicBezTo>
                      <a:cubicBezTo>
                        <a:pt x="68193" y="89782"/>
                        <a:pt x="64539" y="88542"/>
                        <a:pt x="61822" y="86068"/>
                      </a:cubicBezTo>
                      <a:cubicBezTo>
                        <a:pt x="59105" y="83593"/>
                        <a:pt x="57300" y="79906"/>
                        <a:pt x="56406" y="75009"/>
                      </a:cubicBezTo>
                      <a:cubicBezTo>
                        <a:pt x="49802" y="84995"/>
                        <a:pt x="40997" y="89987"/>
                        <a:pt x="29988" y="89986"/>
                      </a:cubicBezTo>
                      <a:cubicBezTo>
                        <a:pt x="20858" y="90108"/>
                        <a:pt x="13917" y="87319"/>
                        <a:pt x="9168" y="81621"/>
                      </a:cubicBezTo>
                      <a:cubicBezTo>
                        <a:pt x="4418" y="75923"/>
                        <a:pt x="2029" y="66584"/>
                        <a:pt x="2000" y="53606"/>
                      </a:cubicBezTo>
                      <a:cubicBezTo>
                        <a:pt x="2035" y="46655"/>
                        <a:pt x="2099" y="40422"/>
                        <a:pt x="2192" y="34908"/>
                      </a:cubicBezTo>
                      <a:cubicBezTo>
                        <a:pt x="2286" y="29393"/>
                        <a:pt x="2202" y="23901"/>
                        <a:pt x="1940" y="18432"/>
                      </a:cubicBezTo>
                      <a:cubicBezTo>
                        <a:pt x="1678" y="12962"/>
                        <a:pt x="1032" y="681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3204032" y="3743340"/>
                  <a:ext cx="86386" cy="8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86" h="89989">
                      <a:moveTo>
                        <a:pt x="0" y="0"/>
                      </a:moveTo>
                      <a:lnTo>
                        <a:pt x="14380" y="0"/>
                      </a:lnTo>
                      <a:cubicBezTo>
                        <a:pt x="15089" y="6689"/>
                        <a:pt x="15535" y="12712"/>
                        <a:pt x="15719" y="18069"/>
                      </a:cubicBezTo>
                      <a:cubicBezTo>
                        <a:pt x="15902" y="23425"/>
                        <a:pt x="15964" y="28781"/>
                        <a:pt x="15903" y="34137"/>
                      </a:cubicBezTo>
                      <a:cubicBezTo>
                        <a:pt x="15843" y="39493"/>
                        <a:pt x="15801" y="45516"/>
                        <a:pt x="15777" y="52206"/>
                      </a:cubicBezTo>
                      <a:cubicBezTo>
                        <a:pt x="15660" y="61078"/>
                        <a:pt x="16695" y="67637"/>
                        <a:pt x="18880" y="71883"/>
                      </a:cubicBezTo>
                      <a:cubicBezTo>
                        <a:pt x="21064" y="76130"/>
                        <a:pt x="25101" y="78238"/>
                        <a:pt x="30989" y="78209"/>
                      </a:cubicBezTo>
                      <a:cubicBezTo>
                        <a:pt x="37960" y="78072"/>
                        <a:pt x="43731" y="75146"/>
                        <a:pt x="48302" y="69433"/>
                      </a:cubicBezTo>
                      <a:cubicBezTo>
                        <a:pt x="52872" y="63720"/>
                        <a:pt x="55240" y="56044"/>
                        <a:pt x="55407" y="46405"/>
                      </a:cubicBezTo>
                      <a:lnTo>
                        <a:pt x="55407" y="0"/>
                      </a:lnTo>
                      <a:lnTo>
                        <a:pt x="69384" y="0"/>
                      </a:lnTo>
                      <a:lnTo>
                        <a:pt x="69384" y="64808"/>
                      </a:lnTo>
                      <a:cubicBezTo>
                        <a:pt x="69351" y="73609"/>
                        <a:pt x="72018" y="78009"/>
                        <a:pt x="77385" y="78009"/>
                      </a:cubicBezTo>
                      <a:cubicBezTo>
                        <a:pt x="78498" y="78055"/>
                        <a:pt x="79673" y="77864"/>
                        <a:pt x="80910" y="77434"/>
                      </a:cubicBezTo>
                      <a:cubicBezTo>
                        <a:pt x="82148" y="77005"/>
                        <a:pt x="83973" y="76063"/>
                        <a:pt x="86386" y="74609"/>
                      </a:cubicBezTo>
                      <a:lnTo>
                        <a:pt x="86386" y="85195"/>
                      </a:lnTo>
                      <a:cubicBezTo>
                        <a:pt x="83932" y="86871"/>
                        <a:pt x="81640" y="88060"/>
                        <a:pt x="79510" y="88763"/>
                      </a:cubicBezTo>
                      <a:cubicBezTo>
                        <a:pt x="77381" y="89466"/>
                        <a:pt x="75139" y="89807"/>
                        <a:pt x="72784" y="89786"/>
                      </a:cubicBezTo>
                      <a:cubicBezTo>
                        <a:pt x="68193" y="89782"/>
                        <a:pt x="64539" y="88542"/>
                        <a:pt x="61822" y="86068"/>
                      </a:cubicBezTo>
                      <a:cubicBezTo>
                        <a:pt x="59105" y="83593"/>
                        <a:pt x="57300" y="79906"/>
                        <a:pt x="56406" y="75009"/>
                      </a:cubicBezTo>
                      <a:cubicBezTo>
                        <a:pt x="49802" y="84995"/>
                        <a:pt x="40996" y="89987"/>
                        <a:pt x="29988" y="89986"/>
                      </a:cubicBezTo>
                      <a:cubicBezTo>
                        <a:pt x="20858" y="90108"/>
                        <a:pt x="13917" y="87319"/>
                        <a:pt x="9168" y="81621"/>
                      </a:cubicBezTo>
                      <a:cubicBezTo>
                        <a:pt x="4418" y="75923"/>
                        <a:pt x="2029" y="66584"/>
                        <a:pt x="2001" y="53606"/>
                      </a:cubicBezTo>
                      <a:cubicBezTo>
                        <a:pt x="2035" y="46655"/>
                        <a:pt x="2099" y="40422"/>
                        <a:pt x="2193" y="34908"/>
                      </a:cubicBezTo>
                      <a:cubicBezTo>
                        <a:pt x="2286" y="29393"/>
                        <a:pt x="2202" y="23901"/>
                        <a:pt x="1940" y="18432"/>
                      </a:cubicBezTo>
                      <a:cubicBezTo>
                        <a:pt x="1678" y="12962"/>
                        <a:pt x="1032" y="681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3559369" y="3743339"/>
                  <a:ext cx="126816" cy="89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16" h="89994">
                      <a:moveTo>
                        <a:pt x="0" y="0"/>
                      </a:moveTo>
                      <a:lnTo>
                        <a:pt x="14402" y="0"/>
                      </a:lnTo>
                      <a:lnTo>
                        <a:pt x="29003" y="51206"/>
                      </a:lnTo>
                      <a:lnTo>
                        <a:pt x="36204" y="77609"/>
                      </a:lnTo>
                      <a:lnTo>
                        <a:pt x="43005" y="51006"/>
                      </a:lnTo>
                      <a:lnTo>
                        <a:pt x="56807" y="0"/>
                      </a:lnTo>
                      <a:lnTo>
                        <a:pt x="69809" y="0"/>
                      </a:lnTo>
                      <a:lnTo>
                        <a:pt x="85011" y="52806"/>
                      </a:lnTo>
                      <a:lnTo>
                        <a:pt x="91211" y="77609"/>
                      </a:lnTo>
                      <a:lnTo>
                        <a:pt x="97012" y="53406"/>
                      </a:lnTo>
                      <a:lnTo>
                        <a:pt x="111614" y="0"/>
                      </a:lnTo>
                      <a:lnTo>
                        <a:pt x="126816" y="0"/>
                      </a:lnTo>
                      <a:lnTo>
                        <a:pt x="101813" y="81410"/>
                      </a:lnTo>
                      <a:cubicBezTo>
                        <a:pt x="100737" y="84823"/>
                        <a:pt x="99387" y="87126"/>
                        <a:pt x="97762" y="88318"/>
                      </a:cubicBezTo>
                      <a:cubicBezTo>
                        <a:pt x="96137" y="89509"/>
                        <a:pt x="94087" y="90065"/>
                        <a:pt x="91611" y="89986"/>
                      </a:cubicBezTo>
                      <a:cubicBezTo>
                        <a:pt x="88911" y="89991"/>
                        <a:pt x="86661" y="89285"/>
                        <a:pt x="84861" y="87870"/>
                      </a:cubicBezTo>
                      <a:cubicBezTo>
                        <a:pt x="83060" y="86455"/>
                        <a:pt x="81710" y="84302"/>
                        <a:pt x="80810" y="81410"/>
                      </a:cubicBezTo>
                      <a:lnTo>
                        <a:pt x="68008" y="38204"/>
                      </a:lnTo>
                      <a:cubicBezTo>
                        <a:pt x="66679" y="33771"/>
                        <a:pt x="65587" y="29687"/>
                        <a:pt x="64733" y="25953"/>
                      </a:cubicBezTo>
                      <a:cubicBezTo>
                        <a:pt x="63879" y="22219"/>
                        <a:pt x="63437" y="20236"/>
                        <a:pt x="63408" y="20002"/>
                      </a:cubicBezTo>
                      <a:cubicBezTo>
                        <a:pt x="63350" y="20315"/>
                        <a:pt x="62866" y="22490"/>
                        <a:pt x="61958" y="26528"/>
                      </a:cubicBezTo>
                      <a:cubicBezTo>
                        <a:pt x="61049" y="30566"/>
                        <a:pt x="60066" y="34591"/>
                        <a:pt x="59007" y="38604"/>
                      </a:cubicBezTo>
                      <a:lnTo>
                        <a:pt x="48206" y="80410"/>
                      </a:lnTo>
                      <a:cubicBezTo>
                        <a:pt x="47114" y="84216"/>
                        <a:pt x="45547" y="86785"/>
                        <a:pt x="43505" y="88118"/>
                      </a:cubicBezTo>
                      <a:cubicBezTo>
                        <a:pt x="41463" y="89451"/>
                        <a:pt x="38896" y="90074"/>
                        <a:pt x="35804" y="89986"/>
                      </a:cubicBezTo>
                      <a:cubicBezTo>
                        <a:pt x="33471" y="90040"/>
                        <a:pt x="31387" y="89484"/>
                        <a:pt x="29553" y="88318"/>
                      </a:cubicBezTo>
                      <a:cubicBezTo>
                        <a:pt x="27720" y="87152"/>
                        <a:pt x="26336" y="85049"/>
                        <a:pt x="25403" y="8201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4033507" y="3815949"/>
                  <a:ext cx="18378" cy="1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8" h="18177">
                      <a:moveTo>
                        <a:pt x="9189" y="0"/>
                      </a:moveTo>
                      <a:cubicBezTo>
                        <a:pt x="11669" y="54"/>
                        <a:pt x="13800" y="944"/>
                        <a:pt x="15581" y="2671"/>
                      </a:cubicBezTo>
                      <a:cubicBezTo>
                        <a:pt x="17362" y="4398"/>
                        <a:pt x="18294" y="6637"/>
                        <a:pt x="18378" y="9388"/>
                      </a:cubicBezTo>
                      <a:cubicBezTo>
                        <a:pt x="18332" y="11939"/>
                        <a:pt x="17475" y="14028"/>
                        <a:pt x="15806" y="15655"/>
                      </a:cubicBezTo>
                      <a:cubicBezTo>
                        <a:pt x="14137" y="17282"/>
                        <a:pt x="11931" y="18123"/>
                        <a:pt x="9189" y="18177"/>
                      </a:cubicBezTo>
                      <a:cubicBezTo>
                        <a:pt x="6621" y="18106"/>
                        <a:pt x="4466" y="17199"/>
                        <a:pt x="2722" y="15455"/>
                      </a:cubicBezTo>
                      <a:cubicBezTo>
                        <a:pt x="978" y="13712"/>
                        <a:pt x="71" y="11556"/>
                        <a:pt x="0" y="8988"/>
                      </a:cubicBezTo>
                      <a:cubicBezTo>
                        <a:pt x="46" y="6429"/>
                        <a:pt x="903" y="4307"/>
                        <a:pt x="2572" y="2621"/>
                      </a:cubicBezTo>
                      <a:cubicBezTo>
                        <a:pt x="4241" y="936"/>
                        <a:pt x="6447" y="62"/>
                        <a:pt x="918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" y="350838"/>
            <a:ext cx="8280400" cy="615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5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50850"/>
            <a:ext cx="8169275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800" y="350838"/>
            <a:ext cx="8280400" cy="615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39775"/>
            <a:ext cx="8229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34963"/>
            <a:ext cx="828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11022</TotalTime>
  <Words>22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Gemma Kinsella</cp:lastModifiedBy>
  <cp:revision>592</cp:revision>
  <dcterms:created xsi:type="dcterms:W3CDTF">2012-11-21T10:26:22Z</dcterms:created>
  <dcterms:modified xsi:type="dcterms:W3CDTF">2020-07-02T15:42:50Z</dcterms:modified>
</cp:coreProperties>
</file>