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98" r:id="rId2"/>
    <p:sldId id="299" r:id="rId3"/>
    <p:sldId id="322" r:id="rId4"/>
    <p:sldId id="323" r:id="rId5"/>
    <p:sldId id="309" r:id="rId6"/>
    <p:sldId id="324" r:id="rId7"/>
    <p:sldId id="325" r:id="rId8"/>
    <p:sldId id="310" r:id="rId9"/>
    <p:sldId id="326" r:id="rId10"/>
    <p:sldId id="327" r:id="rId11"/>
    <p:sldId id="311" r:id="rId12"/>
    <p:sldId id="328" r:id="rId13"/>
    <p:sldId id="329" r:id="rId14"/>
    <p:sldId id="312" r:id="rId15"/>
    <p:sldId id="330" r:id="rId16"/>
    <p:sldId id="331" r:id="rId17"/>
    <p:sldId id="313" r:id="rId18"/>
    <p:sldId id="332" r:id="rId19"/>
    <p:sldId id="333" r:id="rId20"/>
    <p:sldId id="314" r:id="rId21"/>
    <p:sldId id="334" r:id="rId22"/>
    <p:sldId id="335" r:id="rId23"/>
    <p:sldId id="315" r:id="rId24"/>
    <p:sldId id="336" r:id="rId25"/>
    <p:sldId id="337" r:id="rId26"/>
    <p:sldId id="316" r:id="rId27"/>
    <p:sldId id="338" r:id="rId28"/>
    <p:sldId id="339" r:id="rId29"/>
    <p:sldId id="317" r:id="rId30"/>
    <p:sldId id="340" r:id="rId31"/>
    <p:sldId id="341" r:id="rId32"/>
    <p:sldId id="318" r:id="rId33"/>
    <p:sldId id="342" r:id="rId34"/>
    <p:sldId id="343" r:id="rId35"/>
    <p:sldId id="319" r:id="rId36"/>
    <p:sldId id="344" r:id="rId37"/>
    <p:sldId id="345" r:id="rId38"/>
    <p:sldId id="320" r:id="rId39"/>
    <p:sldId id="346" r:id="rId40"/>
    <p:sldId id="347" r:id="rId41"/>
    <p:sldId id="307" r:id="rId42"/>
    <p:sldId id="308" r:id="rId43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44"/>
      <p:bold r:id="rId45"/>
      <p:italic r:id="rId46"/>
      <p:boldItalic r:id="rId47"/>
    </p:embeddedFont>
    <p:embeddedFont>
      <p:font typeface="MS PGothic" panose="020B0600070205080204" pitchFamily="34" charset="-128"/>
      <p:regular r:id="rId48"/>
    </p:embeddedFont>
    <p:embeddedFont>
      <p:font typeface="MS PGothic" panose="020B0600070205080204" pitchFamily="34" charset="-128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Sassoon Infant Md" panose="02000603050000020003" pitchFamily="50" charset="0"/>
      <p:regular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>
          <p15:clr>
            <a:srgbClr val="A4A3A4"/>
          </p15:clr>
        </p15:guide>
        <p15:guide id="2" pos="3085">
          <p15:clr>
            <a:srgbClr val="A4A3A4"/>
          </p15:clr>
        </p15:guide>
        <p15:guide id="3" pos="26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FF66"/>
    <a:srgbClr val="FF9933"/>
    <a:srgbClr val="F9282D"/>
    <a:srgbClr val="FF66FF"/>
    <a:srgbClr val="9966FF"/>
    <a:srgbClr val="B3EC55"/>
    <a:srgbClr val="23A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0" autoAdjust="0"/>
    <p:restoredTop sz="94660"/>
  </p:normalViewPr>
  <p:slideViewPr>
    <p:cSldViewPr>
      <p:cViewPr varScale="1">
        <p:scale>
          <a:sx n="83" d="100"/>
          <a:sy n="83" d="100"/>
        </p:scale>
        <p:origin x="1522" y="67"/>
      </p:cViewPr>
      <p:guideLst>
        <p:guide orient="horz" pos="3158"/>
        <p:guide pos="3085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5947AA5-0BAD-40CF-A4D6-DFEBBD356272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6D04102-C769-48EA-AB27-0EBC76BE3F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5463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D31EE8B-362C-42D7-8EAF-8AC9B701BB9A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5576061-CA76-45C8-AF2E-0974716AC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090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E211FB3-D144-4D2A-92C3-12215266E923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C46BA97-F051-4867-9054-EB51EF2C9D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093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31F34BE-631C-45A6-8A92-9D2728236E4B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5B17290-E11A-44E4-B17F-3A9857171F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078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7322D23-13BD-499F-A643-162D4516E026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6CE4168-C036-4F42-B202-0F91E82BB6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9864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C016F63-FCEC-4D2B-BD62-E6C0876868DA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A3A48B4-5975-4264-B0FC-578CF5B30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4416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A085A45-F366-49A9-A094-B2B3421736E0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AEF6667-198F-4573-A9A6-D7113FBDC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8668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79171B9-1BAE-49E4-ADB0-084BE1FF1DB9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2CE891D-8639-45E9-ADD9-633D3E998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1918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E68AC4C-4924-4016-9576-61FEEBF5FD12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1E996BD-E774-41B7-97EA-7284D3023C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0534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A67F1AD-7013-4327-8792-FFB8FF1A8EE4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B32180F-CD21-44FD-80FC-6861D0E84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152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9BC2346-8107-41BF-BCFF-F30BFFCC2EB6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1EEF67C-070C-4DA2-8BD8-7AAEDB52D5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7910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ED939CAD-CD1F-41B7-8598-C9CE02F7DC38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B433136B-B345-4EC6-96D2-BFE76622A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88913"/>
            <a:ext cx="5635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765300" y="1844675"/>
            <a:ext cx="5613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800" b="1">
                <a:solidFill>
                  <a:schemeClr val="bg1"/>
                </a:solidFill>
                <a:latin typeface="BPreplay" pitchFamily="50" charset="0"/>
              </a:rPr>
              <a:t>Name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800" b="1">
                <a:solidFill>
                  <a:schemeClr val="bg1"/>
                </a:solidFill>
                <a:latin typeface="BPreplay" pitchFamily="50" charset="0"/>
              </a:rPr>
              <a:t>2D Shape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073525" y="4581525"/>
            <a:ext cx="4333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9600" b="1">
                <a:solidFill>
                  <a:srgbClr val="FF0000"/>
                </a:solidFill>
                <a:latin typeface="BPreplay" pitchFamily="50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parallelogram</a:t>
            </a:r>
          </a:p>
        </p:txBody>
      </p:sp>
      <p:sp>
        <p:nvSpPr>
          <p:cNvPr id="10" name="2">
            <a:hlinkClick r:id="rId5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rhombus</a:t>
            </a: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rectangle</a:t>
            </a:r>
          </a:p>
        </p:txBody>
      </p:sp>
      <p:sp>
        <p:nvSpPr>
          <p:cNvPr id="2" name="Parallelogram 1"/>
          <p:cNvSpPr/>
          <p:nvPr/>
        </p:nvSpPr>
        <p:spPr>
          <a:xfrm>
            <a:off x="2555875" y="4076700"/>
            <a:ext cx="4103688" cy="2247900"/>
          </a:xfrm>
          <a:prstGeom prst="parallelogram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rhombus</a:t>
            </a:r>
          </a:p>
        </p:txBody>
      </p:sp>
      <p:sp>
        <p:nvSpPr>
          <p:cNvPr id="10" name="2">
            <a:hlinkClick r:id="rId5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trapezium</a:t>
            </a: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decagon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2843213" y="3844925"/>
            <a:ext cx="3457575" cy="2463800"/>
          </a:xfrm>
          <a:prstGeom prst="flowChartDecision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rhombus</a:t>
            </a:r>
          </a:p>
        </p:txBody>
      </p:sp>
      <p:sp>
        <p:nvSpPr>
          <p:cNvPr id="10" name="2">
            <a:hlinkClick r:id="rId5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trapezium</a:t>
            </a:r>
          </a:p>
        </p:txBody>
      </p:sp>
      <p:sp>
        <p:nvSpPr>
          <p:cNvPr id="11" name="3">
            <a:hlinkClick r:id="rId4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hexagon</a:t>
            </a:r>
          </a:p>
        </p:txBody>
      </p:sp>
      <p:sp>
        <p:nvSpPr>
          <p:cNvPr id="3" name="Trapezoid 2"/>
          <p:cNvSpPr/>
          <p:nvPr/>
        </p:nvSpPr>
        <p:spPr>
          <a:xfrm>
            <a:off x="2627313" y="4005263"/>
            <a:ext cx="3816350" cy="2225675"/>
          </a:xfrm>
          <a:prstGeom prst="trapezoid">
            <a:avLst/>
          </a:prstGeom>
          <a:solidFill>
            <a:srgbClr val="CC00FF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equilateral triangle</a:t>
            </a:r>
          </a:p>
        </p:txBody>
      </p:sp>
      <p:sp>
        <p:nvSpPr>
          <p:cNvPr id="10" name="2">
            <a:hlinkClick r:id="rId5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parallelogram</a:t>
            </a: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scalene triangle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3008313" y="3644900"/>
            <a:ext cx="3076575" cy="2652713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rhombus</a:t>
            </a:r>
          </a:p>
        </p:txBody>
      </p:sp>
      <p:sp>
        <p:nvSpPr>
          <p:cNvPr id="10" name="2">
            <a:hlinkClick r:id="rId4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trapezium</a:t>
            </a: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octagon</a:t>
            </a:r>
          </a:p>
        </p:txBody>
      </p:sp>
      <p:sp>
        <p:nvSpPr>
          <p:cNvPr id="3" name="Octagon 2"/>
          <p:cNvSpPr/>
          <p:nvPr/>
        </p:nvSpPr>
        <p:spPr>
          <a:xfrm>
            <a:off x="3132138" y="3506788"/>
            <a:ext cx="2879725" cy="2874962"/>
          </a:xfrm>
          <a:prstGeom prst="octagon">
            <a:avLst/>
          </a:prstGeom>
          <a:solidFill>
            <a:srgbClr val="FF66FF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/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decagon</a:t>
            </a:r>
          </a:p>
        </p:txBody>
      </p:sp>
      <p:sp>
        <p:nvSpPr>
          <p:cNvPr id="10" name="2">
            <a:hlinkClick r:id="rId4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pentagon</a:t>
            </a: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hexagon</a:t>
            </a:r>
          </a:p>
        </p:txBody>
      </p:sp>
      <p:sp>
        <p:nvSpPr>
          <p:cNvPr id="3" name="Regular Pentagon 2"/>
          <p:cNvSpPr/>
          <p:nvPr/>
        </p:nvSpPr>
        <p:spPr>
          <a:xfrm>
            <a:off x="3132138" y="3506788"/>
            <a:ext cx="2879725" cy="2874962"/>
          </a:xfrm>
          <a:prstGeom prst="pentagon">
            <a:avLst/>
          </a:prstGeom>
          <a:solidFill>
            <a:srgbClr val="F9282D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rectangle</a:t>
            </a:r>
          </a:p>
        </p:txBody>
      </p:sp>
      <p:sp>
        <p:nvSpPr>
          <p:cNvPr id="10" name="2">
            <a:hlinkClick r:id="rId5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rhombus</a:t>
            </a: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square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7313" y="4221163"/>
            <a:ext cx="3960812" cy="2016125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scalene triangle</a:t>
            </a:r>
          </a:p>
        </p:txBody>
      </p:sp>
      <p:sp>
        <p:nvSpPr>
          <p:cNvPr id="10" name="2">
            <a:hlinkClick r:id="rId5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isosceles triangle</a:t>
            </a: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equilateral triangle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2135188" y="3860800"/>
            <a:ext cx="4657725" cy="2403475"/>
          </a:xfrm>
          <a:custGeom>
            <a:avLst/>
            <a:gdLst>
              <a:gd name="connsiteX0" fmla="*/ 0 w 3960440"/>
              <a:gd name="connsiteY0" fmla="*/ 2016224 h 2016224"/>
              <a:gd name="connsiteX1" fmla="*/ 0 w 3960440"/>
              <a:gd name="connsiteY1" fmla="*/ 0 h 2016224"/>
              <a:gd name="connsiteX2" fmla="*/ 3960440 w 3960440"/>
              <a:gd name="connsiteY2" fmla="*/ 2016224 h 2016224"/>
              <a:gd name="connsiteX3" fmla="*/ 0 w 3960440"/>
              <a:gd name="connsiteY3" fmla="*/ 2016224 h 2016224"/>
              <a:gd name="connsiteX0" fmla="*/ 1484769 w 3960440"/>
              <a:gd name="connsiteY0" fmla="*/ 2043385 h 2043385"/>
              <a:gd name="connsiteX1" fmla="*/ 0 w 3960440"/>
              <a:gd name="connsiteY1" fmla="*/ 0 h 2043385"/>
              <a:gd name="connsiteX2" fmla="*/ 3960440 w 3960440"/>
              <a:gd name="connsiteY2" fmla="*/ 2016224 h 2043385"/>
              <a:gd name="connsiteX3" fmla="*/ 1484769 w 3960440"/>
              <a:gd name="connsiteY3" fmla="*/ 2043385 h 204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440" h="2043385">
                <a:moveTo>
                  <a:pt x="1484769" y="2043385"/>
                </a:moveTo>
                <a:lnTo>
                  <a:pt x="0" y="0"/>
                </a:lnTo>
                <a:lnTo>
                  <a:pt x="3960440" y="2016224"/>
                </a:lnTo>
                <a:lnTo>
                  <a:pt x="1484769" y="2043385"/>
                </a:lnTo>
                <a:close/>
              </a:path>
            </a:pathLst>
          </a:cu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trapezium</a:t>
            </a:r>
          </a:p>
        </p:txBody>
      </p:sp>
      <p:sp>
        <p:nvSpPr>
          <p:cNvPr id="10" name="2">
            <a:hlinkClick r:id="rId4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triangle</a:t>
            </a:r>
            <a:endParaRPr lang="en-GB" sz="24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square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3419475" y="3933825"/>
            <a:ext cx="2509838" cy="24018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46084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triangle</a:t>
            </a:r>
          </a:p>
        </p:txBody>
      </p:sp>
      <p:sp>
        <p:nvSpPr>
          <p:cNvPr id="10" name="2">
            <a:hlinkClick r:id="rId5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heptagon</a:t>
            </a: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pentagon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3328988" y="3736975"/>
            <a:ext cx="2665412" cy="255270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pentagon</a:t>
            </a:r>
          </a:p>
        </p:txBody>
      </p:sp>
      <p:sp>
        <p:nvSpPr>
          <p:cNvPr id="10" name="2">
            <a:hlinkClick r:id="rId4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heptagon</a:t>
            </a: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decagon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3328988" y="3736975"/>
            <a:ext cx="2665412" cy="2552700"/>
          </a:xfrm>
          <a:prstGeom prst="decagon">
            <a:avLst/>
          </a:prstGeom>
          <a:solidFill>
            <a:srgbClr val="CC00FF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52228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320" y="1916832"/>
            <a:ext cx="5846985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BPreplay" panose="02000503000000020004" pitchFamily="50" charset="0"/>
              </a:rPr>
              <a:t>Well done</a:t>
            </a:r>
          </a:p>
          <a:p>
            <a:pPr algn="ctr">
              <a:defRPr/>
            </a:pPr>
            <a:r>
              <a:rPr lang="en-GB" sz="6600" b="1" dirty="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BPreplay" panose="02000503000000020004" pitchFamily="50" charset="0"/>
              </a:rPr>
              <a:t>for completing</a:t>
            </a:r>
          </a:p>
          <a:p>
            <a:pPr algn="ctr">
              <a:defRPr/>
            </a:pPr>
            <a:r>
              <a:rPr lang="en-GB" sz="6600" b="1" dirty="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BPreplay" panose="02000503000000020004" pitchFamily="50" charset="0"/>
              </a:rPr>
              <a:t>the quiz! </a:t>
            </a:r>
          </a:p>
        </p:txBody>
      </p:sp>
      <p:sp>
        <p:nvSpPr>
          <p:cNvPr id="2" name="4-Point Star 1"/>
          <p:cNvSpPr/>
          <p:nvPr/>
        </p:nvSpPr>
        <p:spPr>
          <a:xfrm>
            <a:off x="1476375" y="4986338"/>
            <a:ext cx="792163" cy="792162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4-Point Star 5"/>
          <p:cNvSpPr/>
          <p:nvPr/>
        </p:nvSpPr>
        <p:spPr>
          <a:xfrm>
            <a:off x="5651500" y="1125538"/>
            <a:ext cx="792163" cy="790575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4-Point Star 7"/>
          <p:cNvSpPr/>
          <p:nvPr/>
        </p:nvSpPr>
        <p:spPr>
          <a:xfrm>
            <a:off x="6875463" y="4591050"/>
            <a:ext cx="598487" cy="609600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4-Point Star 8"/>
          <p:cNvSpPr/>
          <p:nvPr/>
        </p:nvSpPr>
        <p:spPr>
          <a:xfrm>
            <a:off x="2627313" y="1196975"/>
            <a:ext cx="576262" cy="576263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4279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209925"/>
            <a:ext cx="685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trapezium</a:t>
            </a:r>
          </a:p>
        </p:txBody>
      </p:sp>
      <p:sp>
        <p:nvSpPr>
          <p:cNvPr id="10" name="2">
            <a:hlinkClick r:id="rId4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triangle</a:t>
            </a:r>
          </a:p>
        </p:txBody>
      </p:sp>
      <p:sp>
        <p:nvSpPr>
          <p:cNvPr id="11" name="3">
            <a:hlinkClick r:id="rId5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heptagon</a:t>
            </a:r>
          </a:p>
        </p:txBody>
      </p:sp>
      <p:sp>
        <p:nvSpPr>
          <p:cNvPr id="3" name="Heptagon 2"/>
          <p:cNvSpPr/>
          <p:nvPr/>
        </p:nvSpPr>
        <p:spPr>
          <a:xfrm>
            <a:off x="3132138" y="3629025"/>
            <a:ext cx="2825750" cy="2768600"/>
          </a:xfrm>
          <a:prstGeom prst="heptagon">
            <a:avLst/>
          </a:prstGeom>
          <a:solidFill>
            <a:srgbClr val="FF9933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Correct!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Well done!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 rot="10800000">
            <a:off x="3979863" y="4005263"/>
            <a:ext cx="1447800" cy="10810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7" name="1">
            <a:hlinkClick r:id="rId4" action="ppaction://hlinksldjump"/>
          </p:cNvPr>
          <p:cNvSpPr/>
          <p:nvPr/>
        </p:nvSpPr>
        <p:spPr>
          <a:xfrm>
            <a:off x="43180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scalene triangle</a:t>
            </a:r>
          </a:p>
        </p:txBody>
      </p:sp>
      <p:sp>
        <p:nvSpPr>
          <p:cNvPr id="10" name="2">
            <a:hlinkClick r:id="rId5" action="ppaction://hlinksldjump"/>
          </p:cNvPr>
          <p:cNvSpPr/>
          <p:nvPr/>
        </p:nvSpPr>
        <p:spPr>
          <a:xfrm>
            <a:off x="3328988" y="1557338"/>
            <a:ext cx="2486025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isosceles triangle</a:t>
            </a:r>
          </a:p>
        </p:txBody>
      </p:sp>
      <p:sp>
        <p:nvSpPr>
          <p:cNvPr id="11" name="3">
            <a:hlinkClick r:id="rId4" action="ppaction://hlinksldjump"/>
          </p:cNvPr>
          <p:cNvSpPr/>
          <p:nvPr/>
        </p:nvSpPr>
        <p:spPr>
          <a:xfrm>
            <a:off x="6191250" y="1557338"/>
            <a:ext cx="2484438" cy="1366837"/>
          </a:xfrm>
          <a:prstGeom prst="roundRect">
            <a:avLst/>
          </a:prstGeom>
          <a:solidFill>
            <a:schemeClr val="bg1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equilateral 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triangle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3635375" y="3629025"/>
            <a:ext cx="1944688" cy="2768600"/>
          </a:xfrm>
          <a:prstGeom prst="triangle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669088"/>
            <a:ext cx="8794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363788" y="115888"/>
            <a:ext cx="441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Name this 2D Shape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627313" y="1844675"/>
            <a:ext cx="41529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itchFamily="50" charset="0"/>
              </a:rPr>
              <a:t>Uh oh!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latin typeface="Sassoon Infant Md" pitchFamily="50" charset="0"/>
              </a:rPr>
              <a:t>Click the arrow to go back and try again.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851275" y="4076700"/>
            <a:ext cx="1449388" cy="1081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nkl Template for Teach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449</Words>
  <Application>Microsoft Office PowerPoint</Application>
  <PresentationFormat>On-screen Show (4:3)</PresentationFormat>
  <Paragraphs>137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BPreplay</vt:lpstr>
      <vt:lpstr>MS PGothic</vt:lpstr>
      <vt:lpstr>MS PGothic</vt:lpstr>
      <vt:lpstr>Calibri</vt:lpstr>
      <vt:lpstr>Sassoon Infant Md</vt:lpstr>
      <vt:lpstr>Arial</vt:lpstr>
      <vt:lpstr>Twinkl Template for Teachers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Hucklow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Rose</dc:creator>
  <cp:lastModifiedBy>Julie Millard</cp:lastModifiedBy>
  <cp:revision>47</cp:revision>
  <dcterms:created xsi:type="dcterms:W3CDTF">2014-06-12T11:22:15Z</dcterms:created>
  <dcterms:modified xsi:type="dcterms:W3CDTF">2020-07-08T13:21:40Z</dcterms:modified>
</cp:coreProperties>
</file>