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71" r:id="rId3"/>
    <p:sldId id="272" r:id="rId4"/>
    <p:sldId id="274" r:id="rId5"/>
    <p:sldId id="273" r:id="rId6"/>
    <p:sldId id="275" r:id="rId7"/>
    <p:sldId id="276" r:id="rId8"/>
    <p:sldId id="277" r:id="rId9"/>
    <p:sldId id="278" r:id="rId10"/>
    <p:sldId id="279" r:id="rId11"/>
    <p:sldId id="280" r:id="rId12"/>
    <p:sldId id="282" r:id="rId13"/>
    <p:sldId id="283" r:id="rId14"/>
    <p:sldId id="281" r:id="rId15"/>
    <p:sldId id="267" r:id="rId16"/>
  </p:sldIdLst>
  <p:sldSz cx="9144000" cy="6858000" type="screen4x3"/>
  <p:notesSz cx="6858000" cy="9144000"/>
  <p:embeddedFontLst>
    <p:embeddedFont>
      <p:font typeface="Sassoon Infant Rg" panose="02000503030000020003" pitchFamily="50" charset="0"/>
      <p:regular r:id="rId19"/>
      <p:bold r:id="rId20"/>
    </p:embeddedFont>
    <p:embeddedFont>
      <p:font typeface="Calibri" panose="020F0502020204030204" pitchFamily="34" charset="0"/>
      <p:regular r:id="rId21"/>
      <p:bold r:id="rId22"/>
      <p:italic r:id="rId23"/>
      <p:boldItalic r:id="rId24"/>
    </p:embeddedFont>
    <p:embeddedFont>
      <p:font typeface="Twinkl SemiBold" pitchFamily="2" charset="0"/>
      <p:bold r:id="rId25"/>
    </p:embeddedFont>
    <p:embeddedFont>
      <p:font typeface="Twinkl" pitchFamily="2" charset="0"/>
      <p:regular r:id="rId26"/>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28A"/>
    <a:srgbClr val="EE6969"/>
    <a:srgbClr val="D0B95F"/>
    <a:srgbClr val="18A0DB"/>
    <a:srgbClr val="BC0105"/>
    <a:srgbClr val="4DB1E3"/>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p:cViewPr varScale="1">
        <p:scale>
          <a:sx n="102" d="100"/>
          <a:sy n="102" d="100"/>
        </p:scale>
        <p:origin x="1212" y="126"/>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8B2566B-6663-46A8-AE15-51355E2CAEFA}" type="datetimeFigureOut">
              <a:rPr lang="en-GB"/>
              <a:pPr>
                <a:defRPr/>
              </a:pPr>
              <a:t>22/01/2020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0D8A245-23F1-4452-AA5C-D3EFEE21A02F}"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C9DD9D-8C3E-48E0-8DA6-9CA4CB33E3B8}" type="datetimeFigureOut">
              <a:rPr lang="en-GB"/>
              <a:pPr>
                <a:defRPr/>
              </a:pPr>
              <a:t>22/01/2020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EBCEF1-BCE0-4E54-92FC-2CF3B2D7636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chinese-new-year/chinese-new-yea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4"/>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7007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1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646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3241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782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4852" t="412" r="1465" b="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Not long afterwards, a raft arrived carrying the monkey, the rooster and the goat. They explained how they had worked as a team to get across. The </a:t>
            </a:r>
          </a:p>
          <a:p>
            <a:pPr algn="just" eaLnBrk="1" fontAlgn="auto" hangingPunct="1">
              <a:spcBef>
                <a:spcPts val="0"/>
              </a:spcBef>
              <a:spcAft>
                <a:spcPts val="0"/>
              </a:spcAf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animal to arrive was the dog. “What took you so long, when you’re such a good swimmer?” asked the Emperor. </a:t>
            </a:r>
          </a:p>
          <a:p>
            <a:pPr algn="just" eaLnBrk="1" fontAlgn="auto" hangingPunct="1">
              <a:spcBef>
                <a:spcPts val="0"/>
              </a:spcBef>
              <a:spcAft>
                <a:spcPts val="0"/>
              </a:spcAf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val="0"/>
              </a:ext>
            </a:extLst>
          </a:blip>
          <a:srcRect l="3172" t="266" r="6937" b="437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eaLnBrk="1" fontAlgn="auto" hangingPunct="1">
              <a:spcBef>
                <a:spcPts val="0"/>
              </a:spcBef>
              <a:spcAft>
                <a:spcPts val="0"/>
              </a:spcAf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l="1491" t="262" r="9093" b="4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2">
            <a:extLst>
              <a:ext uri="{28A0092B-C50C-407E-A947-70E740481C1C}">
                <a14:useLocalDpi xmlns:a14="http://schemas.microsoft.com/office/drawing/2010/main" val="0"/>
              </a:ext>
            </a:extLst>
          </a:blip>
          <a:srcRect l="5086" t="2106" r="4523" b="19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48300"/>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8738" y="348791"/>
            <a:ext cx="4910290" cy="49071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p:cNvPicPr>
            <a:picLocks noChangeAspect="1"/>
          </p:cNvPicPr>
          <p:nvPr/>
        </p:nvPicPr>
        <p:blipFill>
          <a:blip r:embed="rId2">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 long time ago, in China, the Jade Emperor decided that there should be a way to measure time. He told the animals they were to compete in a race. The first twelve animals would be rewarded by having a year named after them.</a:t>
            </a:r>
          </a:p>
        </p:txBody>
      </p:sp>
      <p:pic>
        <p:nvPicPr>
          <p:cNvPr id="92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p:cNvPicPr>
            <a:picLocks noChangeAspect="1"/>
          </p:cNvPicPr>
          <p:nvPr/>
        </p:nvPicPr>
        <p:blipFill>
          <a:blip r:embed="rId2">
            <a:extLst>
              <a:ext uri="{28A0092B-C50C-407E-A947-70E740481C1C}">
                <a14:useLocalDpi xmlns:a14="http://schemas.microsoft.com/office/drawing/2010/main" val="0"/>
              </a:ext>
            </a:extLst>
          </a:blip>
          <a:srcRect l="9389" t="137" r="612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5466" t="1178" r="1955" b="1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ox agreed and they jumped on his back. When the race started, the rat and the cat were very pleased that the ox took the lead. They were almost across at the other side when the rat pushed the cat into the water and jumped on the bank to finish first!</a:t>
            </a: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5634" t="584" r="972" b="8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Taking fifth place was the dragon. “How come you didn’t win the race, when you could fly across?” the Emperor asked. </a:t>
            </a:r>
          </a:p>
          <a:p>
            <a:pPr algn="just" eaLnBrk="1" fontAlgn="auto" hangingPunct="1">
              <a:spcBef>
                <a:spcPts val="0"/>
              </a:spcBef>
              <a:spcAft>
                <a:spcPts val="0"/>
              </a:spcAf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1764" r="7504" b="37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128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Heading towards the line was the horse. Just as he thought the horse would cross, the sly snake wriggled around one of the horse’s hooves. The horse was so surprised that he jumped backwards, giving the snake a chance to slither forward and take sixth place. The horse made it for seventh place.</a:t>
            </a:r>
          </a:p>
        </p:txBody>
      </p:sp>
      <p:pic>
        <p:nvPicPr>
          <p:cNvPr id="1638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1344</TotalTime>
  <Words>630</Words>
  <Application>Microsoft Office PowerPoint</Application>
  <PresentationFormat>On-screen Show (4:3)</PresentationFormat>
  <Paragraphs>17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Sassoon Infant Rg</vt:lpstr>
      <vt:lpstr>Calibri</vt:lpstr>
      <vt:lpstr>Twinkl SemiBold</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Federica Zanusso</cp:lastModifiedBy>
  <cp:revision>138</cp:revision>
  <dcterms:created xsi:type="dcterms:W3CDTF">2014-10-01T16:09:27Z</dcterms:created>
  <dcterms:modified xsi:type="dcterms:W3CDTF">2020-01-23T00:07:30Z</dcterms:modified>
</cp:coreProperties>
</file>