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7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4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5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CA78-5297-45CB-9B73-FFB6B596493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ECD1-84C8-4740-A35C-7F70FB7FE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89786" y="-258763"/>
            <a:ext cx="6870700" cy="1600201"/>
          </a:xfrm>
        </p:spPr>
        <p:txBody>
          <a:bodyPr/>
          <a:lstStyle/>
          <a:p>
            <a:r>
              <a:rPr lang="en-GB" altLang="en-US" dirty="0" smtClean="0"/>
              <a:t>Adverbs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77036" y="1873701"/>
            <a:ext cx="7696200" cy="3657600"/>
          </a:xfrm>
        </p:spPr>
        <p:txBody>
          <a:bodyPr/>
          <a:lstStyle/>
          <a:p>
            <a:r>
              <a:rPr lang="en-GB" altLang="en-US" dirty="0" smtClean="0"/>
              <a:t>Describe the verb (</a:t>
            </a:r>
            <a:r>
              <a:rPr lang="en-GB" altLang="en-US" dirty="0" smtClean="0">
                <a:solidFill>
                  <a:srgbClr val="FF0000"/>
                </a:solidFill>
              </a:rPr>
              <a:t>ad</a:t>
            </a:r>
            <a:r>
              <a:rPr lang="en-GB" altLang="en-US" dirty="0" smtClean="0"/>
              <a:t>d to the </a:t>
            </a:r>
            <a:r>
              <a:rPr lang="en-GB" altLang="en-US" dirty="0" smtClean="0">
                <a:solidFill>
                  <a:srgbClr val="FF0000"/>
                </a:solidFill>
              </a:rPr>
              <a:t>verb</a:t>
            </a:r>
            <a:r>
              <a:rPr lang="en-GB" altLang="en-US" dirty="0" smtClean="0"/>
              <a:t>)</a:t>
            </a:r>
          </a:p>
          <a:p>
            <a:r>
              <a:rPr lang="en-GB" altLang="en-US" dirty="0" smtClean="0"/>
              <a:t>Tells you how, where or when a verb is performed</a:t>
            </a:r>
          </a:p>
          <a:p>
            <a:r>
              <a:rPr lang="en-GB" altLang="en-US" dirty="0" smtClean="0">
                <a:solidFill>
                  <a:srgbClr val="FF0000"/>
                </a:solidFill>
              </a:rPr>
              <a:t>Find the verb, you find the adverb.</a:t>
            </a:r>
          </a:p>
          <a:p>
            <a:r>
              <a:rPr lang="en-GB" altLang="en-US" dirty="0" smtClean="0"/>
              <a:t>A lot of them end in ‘</a:t>
            </a:r>
            <a:r>
              <a:rPr lang="en-GB" altLang="en-US" dirty="0" err="1" smtClean="0"/>
              <a:t>ly</a:t>
            </a:r>
            <a:r>
              <a:rPr lang="en-GB" altLang="en-US" dirty="0" smtClean="0"/>
              <a:t>’ but there are plenty that don’t!  </a:t>
            </a:r>
          </a:p>
          <a:p>
            <a:r>
              <a:rPr lang="en-GB" altLang="en-US" dirty="0" smtClean="0"/>
              <a:t>E.g. soon, yesterday, fast, almost.</a:t>
            </a:r>
          </a:p>
        </p:txBody>
      </p:sp>
    </p:spTree>
    <p:extLst>
      <p:ext uri="{BB962C8B-B14F-4D97-AF65-F5344CB8AC3E}">
        <p14:creationId xmlns:p14="http://schemas.microsoft.com/office/powerpoint/2010/main" val="36062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836614"/>
            <a:ext cx="89916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Adjectives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Adjectives describe a noun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Find the noun, find the adjectives!</a:t>
            </a:r>
          </a:p>
          <a:p>
            <a:r>
              <a:rPr lang="en-GB" altLang="en-US" smtClean="0"/>
              <a:t>They can go before or after a noun</a:t>
            </a:r>
          </a:p>
          <a:p>
            <a:r>
              <a:rPr lang="en-GB" altLang="en-US" smtClean="0"/>
              <a:t>E.g. The </a:t>
            </a:r>
            <a:r>
              <a:rPr lang="en-GB" altLang="en-US" smtClean="0">
                <a:solidFill>
                  <a:srgbClr val="FF0000"/>
                </a:solidFill>
              </a:rPr>
              <a:t>red </a:t>
            </a:r>
            <a:r>
              <a:rPr lang="en-GB" altLang="en-US" smtClean="0"/>
              <a:t>pen or the pen is </a:t>
            </a:r>
            <a:r>
              <a:rPr lang="en-GB" altLang="en-US" smtClean="0">
                <a:solidFill>
                  <a:srgbClr val="FF0000"/>
                </a:solidFill>
              </a:rPr>
              <a:t>red</a:t>
            </a:r>
            <a:r>
              <a:rPr lang="en-GB" alt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8532813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454525"/>
            <a:ext cx="8178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7181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573464"/>
            <a:ext cx="53848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49276"/>
            <a:ext cx="815975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9538" y="0"/>
            <a:ext cx="6870700" cy="1600200"/>
          </a:xfrm>
        </p:spPr>
        <p:txBody>
          <a:bodyPr/>
          <a:lstStyle/>
          <a:p>
            <a:r>
              <a:rPr lang="en-GB" altLang="en-US" dirty="0" smtClean="0"/>
              <a:t>Verbs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919288" y="708026"/>
            <a:ext cx="7777162" cy="5241925"/>
          </a:xfrm>
        </p:spPr>
        <p:txBody>
          <a:bodyPr/>
          <a:lstStyle/>
          <a:p>
            <a:pPr algn="ctr"/>
            <a:r>
              <a:rPr lang="en-GB" altLang="en-US"/>
              <a:t>They are doing words (jumping, throwing) or states of being (am, are, is, was, be)</a:t>
            </a:r>
          </a:p>
          <a:p>
            <a:pPr algn="ctr"/>
            <a:r>
              <a:rPr lang="en-GB" altLang="en-US"/>
              <a:t>A subject of a sentence performs the verb; </a:t>
            </a:r>
            <a:r>
              <a:rPr lang="en-GB" altLang="en-US">
                <a:solidFill>
                  <a:srgbClr val="FF0000"/>
                </a:solidFill>
              </a:rPr>
              <a:t>find the subject, find the verb</a:t>
            </a:r>
            <a:r>
              <a:rPr lang="en-GB" altLang="en-US"/>
              <a:t>.</a:t>
            </a:r>
          </a:p>
          <a:p>
            <a:pPr algn="ctr"/>
            <a:r>
              <a:rPr lang="en-GB" altLang="en-US"/>
              <a:t>Tense questions are asking you about                                                                                         verbs – i.e. past tense, present perfect, progressive tenses</a:t>
            </a:r>
          </a:p>
          <a:p>
            <a:pPr algn="ctr"/>
            <a:r>
              <a:rPr lang="en-GB" altLang="en-US">
                <a:solidFill>
                  <a:srgbClr val="FF0000"/>
                </a:solidFill>
              </a:rPr>
              <a:t>Verb form means the one or two words that form that tense!</a:t>
            </a:r>
          </a:p>
          <a:p>
            <a:pPr algn="ctr"/>
            <a:r>
              <a:rPr lang="en-GB" altLang="en-US">
                <a:solidFill>
                  <a:srgbClr val="FF0000"/>
                </a:solidFill>
              </a:rPr>
              <a:t>E.g. verb form for past progressive =</a:t>
            </a:r>
          </a:p>
          <a:p>
            <a:pPr algn="ctr"/>
            <a:r>
              <a:rPr lang="en-GB" altLang="en-US"/>
              <a:t>He</a:t>
            </a:r>
            <a:r>
              <a:rPr lang="en-GB" altLang="en-US">
                <a:solidFill>
                  <a:srgbClr val="FF0000"/>
                </a:solidFill>
              </a:rPr>
              <a:t> </a:t>
            </a:r>
            <a:r>
              <a:rPr lang="en-GB" altLang="en-US" u="sng">
                <a:solidFill>
                  <a:srgbClr val="FF0000"/>
                </a:solidFill>
              </a:rPr>
              <a:t>was jumping </a:t>
            </a:r>
            <a:r>
              <a:rPr lang="en-GB" altLang="en-US"/>
              <a:t>on the trampoline.</a:t>
            </a:r>
          </a:p>
        </p:txBody>
      </p:sp>
    </p:spTree>
    <p:extLst>
      <p:ext uri="{BB962C8B-B14F-4D97-AF65-F5344CB8AC3E}">
        <p14:creationId xmlns:p14="http://schemas.microsoft.com/office/powerpoint/2010/main" val="34404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701"/>
            <a:ext cx="590391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291013"/>
            <a:ext cx="712946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7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350"/>
            <a:ext cx="8096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141664"/>
            <a:ext cx="6985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0"/>
            <a:ext cx="55435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989139"/>
            <a:ext cx="66865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481014"/>
            <a:ext cx="81629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6"/>
            <a:ext cx="84963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8"/>
            <a:ext cx="65151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636838"/>
            <a:ext cx="86868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8" y="2728913"/>
            <a:ext cx="5873750" cy="3657600"/>
          </a:xfrm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"/>
            <a:ext cx="6248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588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1" y="3516314"/>
            <a:ext cx="5637213" cy="3341687"/>
          </a:xfrm>
        </p:spPr>
      </p:pic>
    </p:spTree>
    <p:extLst>
      <p:ext uri="{BB962C8B-B14F-4D97-AF65-F5344CB8AC3E}">
        <p14:creationId xmlns:p14="http://schemas.microsoft.com/office/powerpoint/2010/main" val="749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Pronouns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They replace nouns</a:t>
            </a:r>
          </a:p>
          <a:p>
            <a:r>
              <a:rPr lang="en-GB" altLang="en-US" smtClean="0"/>
              <a:t>There are </a:t>
            </a:r>
            <a:r>
              <a:rPr lang="en-GB" altLang="en-US" smtClean="0">
                <a:solidFill>
                  <a:srgbClr val="FF0000"/>
                </a:solidFill>
              </a:rPr>
              <a:t>three</a:t>
            </a:r>
            <a:r>
              <a:rPr lang="en-GB" altLang="en-US" smtClean="0"/>
              <a:t> types: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personal</a:t>
            </a:r>
            <a:r>
              <a:rPr lang="en-GB" altLang="en-US" smtClean="0"/>
              <a:t> (replace names)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possessive</a:t>
            </a:r>
            <a:r>
              <a:rPr lang="en-GB" altLang="en-US" smtClean="0"/>
              <a:t> (show whose it is)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relative</a:t>
            </a:r>
            <a:r>
              <a:rPr lang="en-GB" altLang="en-US" smtClean="0"/>
              <a:t> (start of relative clauses)</a:t>
            </a:r>
          </a:p>
        </p:txBody>
      </p:sp>
    </p:spTree>
    <p:extLst>
      <p:ext uri="{BB962C8B-B14F-4D97-AF65-F5344CB8AC3E}">
        <p14:creationId xmlns:p14="http://schemas.microsoft.com/office/powerpoint/2010/main" val="5121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6" y="3081338"/>
            <a:ext cx="6215063" cy="3346450"/>
          </a:xfrm>
        </p:spPr>
      </p:pic>
      <p:pic>
        <p:nvPicPr>
          <p:cNvPr id="389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56165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57150"/>
            <a:ext cx="90598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213100"/>
            <a:ext cx="7200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2349501"/>
            <a:ext cx="7219950" cy="2200275"/>
          </a:xfrm>
        </p:spPr>
      </p:pic>
      <p:pic>
        <p:nvPicPr>
          <p:cNvPr id="409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-9525"/>
            <a:ext cx="7324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973639"/>
            <a:ext cx="6748463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60350"/>
            <a:ext cx="748982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260351"/>
            <a:ext cx="90646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573464"/>
            <a:ext cx="8948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622550" y="-387350"/>
            <a:ext cx="6870700" cy="1600200"/>
          </a:xfrm>
        </p:spPr>
        <p:txBody>
          <a:bodyPr/>
          <a:lstStyle/>
          <a:p>
            <a:r>
              <a:rPr lang="en-GB" altLang="en-US" smtClean="0"/>
              <a:t>Prepositions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They link two things together through position or time</a:t>
            </a:r>
          </a:p>
          <a:p>
            <a:r>
              <a:rPr lang="en-GB" altLang="en-US" smtClean="0"/>
              <a:t>It is a prepositional phrase if it </a:t>
            </a:r>
            <a:r>
              <a:rPr lang="en-GB" altLang="en-US" b="1" u="sng" smtClean="0">
                <a:solidFill>
                  <a:srgbClr val="FF0000"/>
                </a:solidFill>
              </a:rPr>
              <a:t>DOES NOT</a:t>
            </a:r>
            <a:r>
              <a:rPr lang="en-GB" altLang="en-US" b="1" smtClean="0">
                <a:solidFill>
                  <a:srgbClr val="FF0000"/>
                </a:solidFill>
              </a:rPr>
              <a:t> </a:t>
            </a:r>
            <a:r>
              <a:rPr lang="en-GB" altLang="en-US" smtClean="0"/>
              <a:t>have a verb</a:t>
            </a:r>
          </a:p>
          <a:p>
            <a:r>
              <a:rPr lang="en-GB" altLang="en-US" smtClean="0"/>
              <a:t>Be careful – words like before and after can be prepositions and subordinating conjunctions!</a:t>
            </a:r>
          </a:p>
        </p:txBody>
      </p:sp>
    </p:spTree>
    <p:extLst>
      <p:ext uri="{BB962C8B-B14F-4D97-AF65-F5344CB8AC3E}">
        <p14:creationId xmlns:p14="http://schemas.microsoft.com/office/powerpoint/2010/main" val="730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4926"/>
            <a:ext cx="8477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068639"/>
            <a:ext cx="91059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526"/>
            <a:ext cx="78771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2420938"/>
            <a:ext cx="65389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92151"/>
            <a:ext cx="82042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0"/>
            <a:ext cx="5040313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1" y="4292600"/>
            <a:ext cx="76993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0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85598" y="-248408"/>
            <a:ext cx="6870700" cy="1600200"/>
          </a:xfrm>
        </p:spPr>
        <p:txBody>
          <a:bodyPr/>
          <a:lstStyle/>
          <a:p>
            <a:r>
              <a:rPr lang="en-GB" altLang="en-US" dirty="0" smtClean="0"/>
              <a:t>Determiners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08214" y="996951"/>
            <a:ext cx="7704137" cy="531177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They determine a noun – whose it is, how many there are, which one etc.</a:t>
            </a:r>
          </a:p>
          <a:p>
            <a:pPr>
              <a:defRPr/>
            </a:pPr>
            <a:r>
              <a:rPr lang="en-GB" altLang="en-US" dirty="0"/>
              <a:t>They go before a noun; </a:t>
            </a:r>
            <a:r>
              <a:rPr lang="en-GB" altLang="en-US" dirty="0">
                <a:solidFill>
                  <a:srgbClr val="FF0000"/>
                </a:solidFill>
              </a:rPr>
              <a:t>find the noun, find the determiner!</a:t>
            </a:r>
          </a:p>
          <a:p>
            <a:pPr>
              <a:defRPr/>
            </a:pPr>
            <a:r>
              <a:rPr lang="en-GB" altLang="en-US" dirty="0"/>
              <a:t>Five types – quantifiers, articles, interrogatives, demonstratives and possessives </a:t>
            </a:r>
          </a:p>
          <a:p>
            <a:pPr>
              <a:defRPr/>
            </a:pPr>
            <a:r>
              <a:rPr lang="en-GB" altLang="en-US" dirty="0">
                <a:solidFill>
                  <a:srgbClr val="FF0000"/>
                </a:solidFill>
              </a:rPr>
              <a:t>An</a:t>
            </a:r>
            <a:r>
              <a:rPr lang="en-GB" altLang="en-US" dirty="0"/>
              <a:t> is used before a word that starts with a vowel sound, not just a word that starts with a vowel</a:t>
            </a:r>
          </a:p>
          <a:p>
            <a:pPr>
              <a:defRPr/>
            </a:pPr>
            <a:r>
              <a:rPr lang="en-GB" altLang="en-US" dirty="0"/>
              <a:t>E.g. an hour    (we don’t pronounce the ‘h’)</a:t>
            </a:r>
          </a:p>
          <a:p>
            <a:pPr marL="0" indent="0"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1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0"/>
            <a:ext cx="712787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4" y="4973638"/>
            <a:ext cx="77041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"/>
            <a:ext cx="69215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92150"/>
            <a:ext cx="81184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910388" cy="612775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Conjunctions – 2 types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817688" y="836613"/>
            <a:ext cx="7696200" cy="3657600"/>
          </a:xfrm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Co-ordinating</a:t>
            </a:r>
            <a:r>
              <a:rPr lang="en-GB" altLang="en-US" smtClean="0"/>
              <a:t> – join two main clauses – sentences that make sense by themselves – </a:t>
            </a:r>
            <a:r>
              <a:rPr lang="en-GB" altLang="en-US" smtClean="0">
                <a:solidFill>
                  <a:srgbClr val="FF0000"/>
                </a:solidFill>
              </a:rPr>
              <a:t>FANBOYS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Subordinating</a:t>
            </a:r>
            <a:r>
              <a:rPr lang="en-GB" altLang="en-US" smtClean="0"/>
              <a:t> – join a main and a subordinate clause – always go at the start of a subordinate clause – as, if, unless, until, when, since, </a:t>
            </a:r>
            <a:r>
              <a:rPr lang="en-GB" altLang="en-US" smtClean="0">
                <a:solidFill>
                  <a:srgbClr val="FF0000"/>
                </a:solidFill>
              </a:rPr>
              <a:t>before</a:t>
            </a:r>
            <a:r>
              <a:rPr lang="en-GB" altLang="en-US" smtClean="0"/>
              <a:t>, </a:t>
            </a:r>
            <a:r>
              <a:rPr lang="en-GB" altLang="en-US" smtClean="0">
                <a:solidFill>
                  <a:srgbClr val="FF0000"/>
                </a:solidFill>
              </a:rPr>
              <a:t>after</a:t>
            </a:r>
            <a:r>
              <a:rPr lang="en-GB" altLang="en-US" smtClean="0"/>
              <a:t>, because, although</a:t>
            </a:r>
          </a:p>
          <a:p>
            <a:r>
              <a:rPr lang="en-GB" altLang="en-US" smtClean="0"/>
              <a:t>(before and after can be used as prepositions too!)</a:t>
            </a:r>
          </a:p>
        </p:txBody>
      </p:sp>
    </p:spTree>
    <p:extLst>
      <p:ext uri="{BB962C8B-B14F-4D97-AF65-F5344CB8AC3E}">
        <p14:creationId xmlns:p14="http://schemas.microsoft.com/office/powerpoint/2010/main" val="3632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0"/>
            <a:ext cx="765333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6" y="4314826"/>
            <a:ext cx="7597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2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2976" y="2970214"/>
            <a:ext cx="7167563" cy="3887787"/>
          </a:xfrm>
        </p:spPr>
      </p:pic>
      <p:pic>
        <p:nvPicPr>
          <p:cNvPr id="542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7464"/>
            <a:ext cx="729773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4"/>
            <a:ext cx="66246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349500"/>
            <a:ext cx="712946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7464"/>
            <a:ext cx="71453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4811713"/>
            <a:ext cx="7661275" cy="2032000"/>
          </a:xfrm>
        </p:spPr>
      </p:pic>
    </p:spTree>
    <p:extLst>
      <p:ext uri="{BB962C8B-B14F-4D97-AF65-F5344CB8AC3E}">
        <p14:creationId xmlns:p14="http://schemas.microsoft.com/office/powerpoint/2010/main" val="33963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7000"/>
            <a:ext cx="800893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4" y="4287838"/>
            <a:ext cx="905033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"/>
            <a:ext cx="669607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319588"/>
            <a:ext cx="76850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733675" y="-387350"/>
            <a:ext cx="6870700" cy="1600200"/>
          </a:xfrm>
        </p:spPr>
        <p:txBody>
          <a:bodyPr/>
          <a:lstStyle/>
          <a:p>
            <a:r>
              <a:rPr lang="en-GB" altLang="en-US" smtClean="0"/>
              <a:t>Subject and Object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209800" y="1484313"/>
            <a:ext cx="7918450" cy="5040312"/>
          </a:xfrm>
        </p:spPr>
        <p:txBody>
          <a:bodyPr/>
          <a:lstStyle/>
          <a:p>
            <a:r>
              <a:rPr lang="en-GB" altLang="en-US" smtClean="0"/>
              <a:t>Subject – performs the verb</a:t>
            </a:r>
          </a:p>
          <a:p>
            <a:r>
              <a:rPr lang="en-GB" altLang="en-US" smtClean="0"/>
              <a:t>Object – has the verb done to it</a:t>
            </a:r>
          </a:p>
          <a:p>
            <a:r>
              <a:rPr lang="en-GB" altLang="en-US" smtClean="0"/>
              <a:t>Both can go at the start or end of the sentence depending on whether it is active or passive</a:t>
            </a:r>
          </a:p>
          <a:p>
            <a:r>
              <a:rPr lang="en-GB" altLang="en-US" smtClean="0"/>
              <a:t>Active – SVO       Passive – OVS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Label the S, V and O to determine whether it is passive or active</a:t>
            </a:r>
          </a:p>
        </p:txBody>
      </p:sp>
    </p:spTree>
    <p:extLst>
      <p:ext uri="{BB962C8B-B14F-4D97-AF65-F5344CB8AC3E}">
        <p14:creationId xmlns:p14="http://schemas.microsoft.com/office/powerpoint/2010/main" val="24718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163"/>
            <a:ext cx="774065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230689"/>
            <a:ext cx="69437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00013"/>
            <a:ext cx="5895975" cy="499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581526"/>
            <a:ext cx="66960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0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15888"/>
            <a:ext cx="87534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3716338"/>
            <a:ext cx="73294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68500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410076"/>
            <a:ext cx="7175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5401"/>
            <a:ext cx="6731001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81301"/>
            <a:ext cx="7488238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09800" y="173038"/>
            <a:ext cx="6870700" cy="16002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3825"/>
            <a:ext cx="6119813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8" y="4638675"/>
            <a:ext cx="6743700" cy="2033588"/>
          </a:xfrm>
        </p:spPr>
      </p:pic>
    </p:spTree>
    <p:extLst>
      <p:ext uri="{BB962C8B-B14F-4D97-AF65-F5344CB8AC3E}">
        <p14:creationId xmlns:p14="http://schemas.microsoft.com/office/powerpoint/2010/main" val="8654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65956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706688"/>
            <a:ext cx="62134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Nouns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 person, place or thing</a:t>
            </a:r>
          </a:p>
          <a:p>
            <a:r>
              <a:rPr lang="en-GB" altLang="en-US" smtClean="0"/>
              <a:t>Can include abstract nouns – nouns you can’t touch (love, joy)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Proper nouns are names and need capital letters (days of the week, months, countries, companies)</a:t>
            </a:r>
          </a:p>
        </p:txBody>
      </p:sp>
    </p:spTree>
    <p:extLst>
      <p:ext uri="{BB962C8B-B14F-4D97-AF65-F5344CB8AC3E}">
        <p14:creationId xmlns:p14="http://schemas.microsoft.com/office/powerpoint/2010/main" val="11778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60351"/>
            <a:ext cx="79914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068639"/>
            <a:ext cx="85074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"/>
            <a:ext cx="73088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76700"/>
            <a:ext cx="80581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Widescreen</PresentationFormat>
  <Paragraphs>48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Nouns</vt:lpstr>
      <vt:lpstr>PowerPoint Presentation</vt:lpstr>
      <vt:lpstr>PowerPoint Presentation</vt:lpstr>
      <vt:lpstr>PowerPoint Presentation</vt:lpstr>
      <vt:lpstr>Adjectives</vt:lpstr>
      <vt:lpstr>PowerPoint Presentation</vt:lpstr>
      <vt:lpstr>PowerPoint Presentation</vt:lpstr>
      <vt:lpstr>PowerPoint Presentation</vt:lpstr>
      <vt:lpstr>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Prepositions</vt:lpstr>
      <vt:lpstr>PowerPoint Presentation</vt:lpstr>
      <vt:lpstr>PowerPoint Presentation</vt:lpstr>
      <vt:lpstr>PowerPoint Presentation</vt:lpstr>
      <vt:lpstr>Determiners</vt:lpstr>
      <vt:lpstr>PowerPoint Presentation</vt:lpstr>
      <vt:lpstr>PowerPoint Presentation</vt:lpstr>
      <vt:lpstr>PowerPoint Presentation</vt:lpstr>
      <vt:lpstr>Conjunctions – 2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and Object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EasiPC Services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Adverbs</dc:title>
  <dc:creator>Gemma Kinsella</dc:creator>
  <cp:lastModifiedBy>Gemma Kinsella</cp:lastModifiedBy>
  <cp:revision>2</cp:revision>
  <dcterms:created xsi:type="dcterms:W3CDTF">2020-06-05T11:34:42Z</dcterms:created>
  <dcterms:modified xsi:type="dcterms:W3CDTF">2020-06-05T11:35:06Z</dcterms:modified>
</cp:coreProperties>
</file>