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FC0FF-5312-44B6-BE71-58865170BA50}" type="datetimeFigureOut">
              <a:rPr lang="en-US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A7077-AF06-4837-8695-E8ACEFC84DD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2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9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6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25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23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08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6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62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98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19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7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71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3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78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6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1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1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31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08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47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A7077-AF06-4837-8695-E8ACEFC84DD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8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26300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4771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2095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50837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8818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151263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2390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5889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236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5248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0748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7304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4981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991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246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183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420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6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146" y="881274"/>
            <a:ext cx="9144000" cy="2387600"/>
          </a:xfrm>
        </p:spPr>
        <p:txBody>
          <a:bodyPr/>
          <a:lstStyle/>
          <a:p>
            <a:r>
              <a:rPr lang="en-US" sz="7200" b="1">
                <a:solidFill>
                  <a:srgbClr val="000000"/>
                </a:solidFill>
                <a:latin typeface="Comic Sans MS"/>
              </a:rPr>
              <a:t>LOS NÚMEROS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2800" b="1">
              <a:solidFill>
                <a:srgbClr val="7030A0"/>
              </a:solidFill>
              <a:latin typeface="Comic Sans MS"/>
            </a:endParaRPr>
          </a:p>
          <a:p>
            <a:r>
              <a:rPr lang="en-US" sz="7200" b="1">
                <a:solidFill>
                  <a:srgbClr val="000000"/>
                </a:solidFill>
                <a:latin typeface="Comic Sans MS"/>
              </a:rPr>
              <a:t>THE NUMBERS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504" y="743421"/>
            <a:ext cx="4249857" cy="4153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1668" y="5284938"/>
            <a:ext cx="3831248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7200" b="1">
                <a:solidFill>
                  <a:srgbClr val="000000"/>
                </a:solidFill>
                <a:latin typeface="Comic Sans MS"/>
              </a:rPr>
              <a:t>NUEVE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1630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99032-number-ten-cartoon-charac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797" y="531674"/>
            <a:ext cx="6601402" cy="4271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0213" y="5176838"/>
            <a:ext cx="3366468" cy="12001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7200" b="1">
                <a:solidFill>
                  <a:srgbClr val="000000"/>
                </a:solidFill>
                <a:latin typeface="Comic Sans MS"/>
              </a:rPr>
              <a:t>DIEZ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9839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er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8" y="300038"/>
            <a:ext cx="11074707" cy="63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7075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dy-11-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964" y="674803"/>
            <a:ext cx="3122368" cy="5212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9216" y="2754143"/>
            <a:ext cx="2743200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800" b="1">
                <a:solidFill>
                  <a:srgbClr val="000000"/>
                </a:solidFill>
                <a:latin typeface="Comic Sans MS"/>
              </a:rPr>
              <a:t>ONCE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91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dy-12-m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602" y="1119340"/>
            <a:ext cx="5121030" cy="4354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307" y="2490373"/>
            <a:ext cx="2743200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800" b="1">
                <a:solidFill>
                  <a:srgbClr val="000000"/>
                </a:solidFill>
                <a:latin typeface="Comic Sans MS"/>
              </a:rPr>
              <a:t>DOCE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88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e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863" y="685151"/>
            <a:ext cx="5397377" cy="5473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908" y="2935484"/>
            <a:ext cx="2743200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800" b="1">
                <a:solidFill>
                  <a:srgbClr val="000000"/>
                </a:solidFill>
                <a:latin typeface="Comic Sans MS"/>
              </a:rPr>
              <a:t>TRECE</a:t>
            </a: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25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88" y="877413"/>
            <a:ext cx="7479567" cy="4471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908" y="2374974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/>
              </a:rPr>
              <a:t>CATORCE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99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vent number 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294" y="1355238"/>
            <a:ext cx="5088044" cy="4947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8706" y="4518099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/>
              </a:rPr>
              <a:t>QUINCE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40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ber16Large-500x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640" y="704555"/>
            <a:ext cx="5371611" cy="535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4713" y="1484313"/>
            <a:ext cx="305642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/>
              </a:rPr>
              <a:t>DIECISEIS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902700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5279339" y="888542"/>
            <a:ext cx="4837600" cy="4807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164" y="4945584"/>
            <a:ext cx="3122368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/>
              </a:rPr>
              <a:t>DIECISIETE</a:t>
            </a: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19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ber o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783" y="1236933"/>
            <a:ext cx="3856825" cy="3852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8122" y="4933233"/>
            <a:ext cx="2743200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7200" b="1">
                <a:solidFill>
                  <a:srgbClr val="000000"/>
                </a:solidFill>
                <a:latin typeface="Comic Sans MS"/>
              </a:rPr>
              <a:t>UNO</a:t>
            </a: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1981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dtitel-18-geburtstag-clipart-gratis.jpg"/>
          <p:cNvPicPr>
            <a:picLocks noChangeAspect="1"/>
          </p:cNvPicPr>
          <p:nvPr/>
        </p:nvPicPr>
        <p:blipFill>
          <a:blip r:embed="rId3"/>
          <a:srcRect t="-5" b="2811"/>
          <a:stretch>
            <a:fillRect/>
          </a:stretch>
        </p:blipFill>
        <p:spPr>
          <a:xfrm>
            <a:off x="5547588" y="472035"/>
            <a:ext cx="3933824" cy="5941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1173" y="5296377"/>
            <a:ext cx="3204796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/>
              </a:rPr>
              <a:t>DIECIOCHO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4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3"/>
          <a:srcRect l="17079" t="15110" r="16382" b="8642"/>
          <a:stretch>
            <a:fillRect/>
          </a:stretch>
        </p:blipFill>
        <p:spPr>
          <a:xfrm>
            <a:off x="5293880" y="635858"/>
            <a:ext cx="4753707" cy="5438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6329" y="4805266"/>
            <a:ext cx="3501536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/>
              </a:rPr>
              <a:t>DIECINUEVE</a:t>
            </a:r>
            <a:endParaRPr lang="en-US" sz="3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12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844" y="712666"/>
            <a:ext cx="5804381" cy="5832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3438" y="3220715"/>
            <a:ext cx="27432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Comic Sans MS"/>
              </a:rPr>
              <a:t>VEINTE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92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-number-tw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190" y="384566"/>
            <a:ext cx="4018335" cy="4687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6847" y="5592807"/>
            <a:ext cx="2743200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7200" b="1">
                <a:solidFill>
                  <a:srgbClr val="000000"/>
                </a:solidFill>
                <a:latin typeface="Comic Sans MS"/>
              </a:rPr>
              <a:t>DOS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7349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127" y="221803"/>
            <a:ext cx="3617258" cy="5099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2341" y="5445735"/>
            <a:ext cx="2743200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7200" b="1">
                <a:solidFill>
                  <a:srgbClr val="000000"/>
                </a:solidFill>
                <a:latin typeface="Comic Sans MS"/>
              </a:rPr>
              <a:t>TRES</a:t>
            </a:r>
          </a:p>
        </p:txBody>
      </p:sp>
    </p:spTree>
    <p:extLst>
      <p:ext uri="{BB962C8B-B14F-4D97-AF65-F5344CB8AC3E}">
        <p14:creationId xmlns:p14="http://schemas.microsoft.com/office/powerpoint/2010/main" val="235102180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76677-cartoon-illustration-with-number-four-and-be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825" y="287095"/>
            <a:ext cx="3684494" cy="4944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6141" y="5300608"/>
            <a:ext cx="4396721" cy="12001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7200" b="1">
                <a:solidFill>
                  <a:srgbClr val="000000"/>
                </a:solidFill>
                <a:latin typeface="Comic Sans MS"/>
              </a:rPr>
              <a:t>CUATRO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3520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nco-letras-y-numeros-numeros-pintado-por-danielsam-97245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850" y="592138"/>
            <a:ext cx="5610411" cy="4459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9781" y="5170282"/>
            <a:ext cx="4276911" cy="12001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7200" b="1">
                <a:solidFill>
                  <a:srgbClr val="000000"/>
                </a:solidFill>
                <a:latin typeface="Comic Sans MS"/>
              </a:rPr>
              <a:t>CINCO</a:t>
            </a:r>
            <a:endParaRPr lang="en-US" sz="7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849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60491c6f3197f8c0db23c9a147d40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348" y="119608"/>
            <a:ext cx="5791444" cy="5389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6996" y="5577462"/>
            <a:ext cx="3254375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7200" b="1">
                <a:solidFill>
                  <a:srgbClr val="000000"/>
                </a:solidFill>
                <a:latin typeface="Comic Sans MS"/>
              </a:rPr>
              <a:t>SEIS</a:t>
            </a:r>
          </a:p>
        </p:txBody>
      </p:sp>
    </p:spTree>
    <p:extLst>
      <p:ext uri="{BB962C8B-B14F-4D97-AF65-F5344CB8AC3E}">
        <p14:creationId xmlns:p14="http://schemas.microsoft.com/office/powerpoint/2010/main" val="36170116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e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804" y="345071"/>
            <a:ext cx="4078287" cy="4876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6775" y="5394325"/>
            <a:ext cx="3336966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000000"/>
                </a:solidFill>
                <a:latin typeface="Comic Sans MS"/>
              </a:rPr>
              <a:t>SIETE</a:t>
            </a: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4669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mmer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375" y="490538"/>
            <a:ext cx="4609245" cy="4930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0575" y="5494338"/>
            <a:ext cx="3764939" cy="12001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7200" b="1">
                <a:solidFill>
                  <a:srgbClr val="000000"/>
                </a:solidFill>
                <a:latin typeface="Comic Sans MS"/>
              </a:rPr>
              <a:t>OCHO</a:t>
            </a: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8571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</TotalTime>
  <Words>46</Words>
  <Application>Microsoft Office PowerPoint</Application>
  <PresentationFormat>Widescreen</PresentationFormat>
  <Paragraphs>45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Century Gothic</vt:lpstr>
      <vt:lpstr>Comic Sans MS</vt:lpstr>
      <vt:lpstr>Wingdings 3</vt:lpstr>
      <vt:lpstr>Slice</vt:lpstr>
      <vt:lpstr>LOS NÚMEROS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Kinsella</dc:creator>
  <cp:lastModifiedBy>Gemma Kinsella</cp:lastModifiedBy>
  <cp:revision>31</cp:revision>
  <dcterms:created xsi:type="dcterms:W3CDTF">2013-07-15T20:26:40Z</dcterms:created>
  <dcterms:modified xsi:type="dcterms:W3CDTF">2020-06-24T10:45:40Z</dcterms:modified>
</cp:coreProperties>
</file>