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781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6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91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55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43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37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62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5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18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6110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681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04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44219F7-A3AD-412D-9EEF-F7234392DD4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15D2988-CF42-42B6-872B-A1F96A680B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0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Spanish introductions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40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Hola</a:t>
            </a:r>
            <a:r>
              <a:rPr lang="en-GB" dirty="0" smtClean="0"/>
              <a:t> </a:t>
            </a:r>
            <a:r>
              <a:rPr lang="en-GB" dirty="0" err="1" smtClean="0"/>
              <a:t>clase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78926"/>
            <a:ext cx="10394707" cy="395785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Today, we are going to be learning how to give information about ourselves.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will start with ‘I live in ….’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verb to live is </a:t>
            </a:r>
            <a:r>
              <a:rPr lang="en-GB" dirty="0" err="1" smtClean="0"/>
              <a:t>Vivir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31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696036"/>
            <a:ext cx="10363826" cy="600501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When we want to use the verb ‘</a:t>
            </a:r>
            <a:r>
              <a:rPr lang="en-GB" dirty="0" err="1" smtClean="0"/>
              <a:t>vivir</a:t>
            </a:r>
            <a:r>
              <a:rPr lang="en-GB" dirty="0" smtClean="0"/>
              <a:t>’, or any Spanish verb we have to change the ending to show who we are talking about.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With </a:t>
            </a:r>
            <a:r>
              <a:rPr lang="en-GB" dirty="0" err="1" smtClean="0"/>
              <a:t>vivir</a:t>
            </a:r>
            <a:r>
              <a:rPr lang="en-GB" dirty="0" smtClean="0"/>
              <a:t>, we remove the </a:t>
            </a:r>
            <a:r>
              <a:rPr lang="en-GB" dirty="0" err="1" smtClean="0"/>
              <a:t>ir</a:t>
            </a:r>
            <a:r>
              <a:rPr lang="en-GB" dirty="0" smtClean="0"/>
              <a:t> and add the ending that we want.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Vivir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I live = vivo</a:t>
            </a:r>
          </a:p>
          <a:p>
            <a:pPr marL="0" indent="0">
              <a:buNone/>
            </a:pPr>
            <a:r>
              <a:rPr lang="en-GB" dirty="0" smtClean="0"/>
              <a:t>You live = </a:t>
            </a:r>
            <a:r>
              <a:rPr lang="en-GB" dirty="0" err="1" smtClean="0"/>
              <a:t>vives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He/she lives = vive</a:t>
            </a:r>
          </a:p>
          <a:p>
            <a:pPr marL="0" indent="0">
              <a:buNone/>
            </a:pPr>
            <a:r>
              <a:rPr lang="en-GB" dirty="0" smtClean="0"/>
              <a:t>We live = </a:t>
            </a:r>
            <a:r>
              <a:rPr lang="en-GB" dirty="0" err="1" smtClean="0"/>
              <a:t>vivimos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You live (more than one) = </a:t>
            </a:r>
            <a:r>
              <a:rPr lang="en-GB" dirty="0" err="1" smtClean="0"/>
              <a:t>vivis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They live = </a:t>
            </a:r>
            <a:r>
              <a:rPr lang="en-GB" dirty="0" err="1" smtClean="0"/>
              <a:t>viven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Have a go.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40740" y="2825087"/>
            <a:ext cx="60368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live in Northampton</a:t>
            </a:r>
          </a:p>
          <a:p>
            <a:endParaRPr lang="en-GB" dirty="0"/>
          </a:p>
          <a:p>
            <a:r>
              <a:rPr lang="en-GB" dirty="0" smtClean="0"/>
              <a:t>Vivo </a:t>
            </a:r>
            <a:r>
              <a:rPr lang="en-GB" dirty="0" err="1" smtClean="0"/>
              <a:t>en</a:t>
            </a:r>
            <a:r>
              <a:rPr lang="en-GB" dirty="0" smtClean="0"/>
              <a:t> Northampton</a:t>
            </a:r>
          </a:p>
          <a:p>
            <a:endParaRPr lang="en-GB" dirty="0"/>
          </a:p>
          <a:p>
            <a:r>
              <a:rPr lang="en-GB" dirty="0" smtClean="0"/>
              <a:t>In = </a:t>
            </a:r>
            <a:r>
              <a:rPr lang="en-GB" dirty="0" err="1" smtClean="0"/>
              <a:t>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48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23082"/>
            <a:ext cx="10363826" cy="536811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To ask where someone lives: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¿</a:t>
            </a:r>
            <a:r>
              <a:rPr lang="en-GB" dirty="0" err="1" smtClean="0"/>
              <a:t>Dónde</a:t>
            </a:r>
            <a:r>
              <a:rPr lang="en-GB" dirty="0" smtClean="0"/>
              <a:t> </a:t>
            </a:r>
            <a:r>
              <a:rPr lang="en-GB" dirty="0" err="1" smtClean="0"/>
              <a:t>vives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Dónde</a:t>
            </a:r>
            <a:r>
              <a:rPr lang="en-GB" dirty="0" smtClean="0"/>
              <a:t> = where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Work with the person next to you asking where they live and answering.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28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723332"/>
            <a:ext cx="10363826" cy="506786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Which numbers can you remember?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94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¿</a:t>
            </a:r>
            <a:r>
              <a:rPr lang="en-GB" dirty="0" err="1" smtClean="0"/>
              <a:t>Cuantos</a:t>
            </a:r>
            <a:r>
              <a:rPr lang="en-GB" dirty="0" smtClean="0"/>
              <a:t> </a:t>
            </a:r>
            <a:r>
              <a:rPr lang="en-GB" dirty="0" err="1" smtClean="0"/>
              <a:t>años</a:t>
            </a:r>
            <a:r>
              <a:rPr lang="en-GB" dirty="0" smtClean="0"/>
              <a:t> </a:t>
            </a:r>
            <a:r>
              <a:rPr lang="en-GB" dirty="0" err="1" smtClean="0"/>
              <a:t>tienes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93976"/>
            <a:ext cx="10363826" cy="369722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This means how old are you or literally translated how many years do you have?</a:t>
            </a:r>
          </a:p>
          <a:p>
            <a:pPr marL="0" indent="0">
              <a:buNone/>
            </a:pPr>
            <a:r>
              <a:rPr lang="en-GB" dirty="0" err="1" smtClean="0"/>
              <a:t>Cuantos</a:t>
            </a:r>
            <a:r>
              <a:rPr lang="en-GB" dirty="0" smtClean="0"/>
              <a:t> – how much/how many</a:t>
            </a:r>
          </a:p>
          <a:p>
            <a:pPr marL="0" indent="0">
              <a:buNone/>
            </a:pPr>
            <a:r>
              <a:rPr lang="en-GB" dirty="0" err="1" smtClean="0"/>
              <a:t>Años</a:t>
            </a:r>
            <a:r>
              <a:rPr lang="en-GB" dirty="0" smtClean="0"/>
              <a:t> – years</a:t>
            </a:r>
          </a:p>
          <a:p>
            <a:pPr marL="0" indent="0">
              <a:buNone/>
            </a:pPr>
            <a:r>
              <a:rPr lang="en-GB" dirty="0" err="1" smtClean="0"/>
              <a:t>Tienes</a:t>
            </a:r>
            <a:r>
              <a:rPr lang="en-GB" dirty="0" smtClean="0"/>
              <a:t> – you have</a:t>
            </a:r>
          </a:p>
          <a:p>
            <a:pPr marL="0" indent="0">
              <a:buNone/>
            </a:pPr>
            <a:r>
              <a:rPr lang="en-GB" dirty="0" err="1" smtClean="0"/>
              <a:t>Tener</a:t>
            </a:r>
            <a:r>
              <a:rPr lang="en-GB" dirty="0" smtClean="0"/>
              <a:t> is the verb to have and it works the same way as the verb </a:t>
            </a:r>
            <a:r>
              <a:rPr lang="en-GB" dirty="0" err="1" smtClean="0"/>
              <a:t>vivir</a:t>
            </a:r>
            <a:r>
              <a:rPr lang="en-GB" dirty="0" smtClean="0"/>
              <a:t> (to live)</a:t>
            </a:r>
          </a:p>
          <a:p>
            <a:pPr marL="0" indent="0">
              <a:buNone/>
            </a:pPr>
            <a:r>
              <a:rPr lang="en-GB" dirty="0" smtClean="0"/>
              <a:t>To answer you say</a:t>
            </a:r>
          </a:p>
          <a:p>
            <a:pPr marL="0" indent="0">
              <a:buNone/>
            </a:pPr>
            <a:r>
              <a:rPr lang="en-GB" dirty="0" err="1" smtClean="0"/>
              <a:t>Tengo</a:t>
            </a:r>
            <a:r>
              <a:rPr lang="en-GB" dirty="0" smtClean="0"/>
              <a:t> once </a:t>
            </a:r>
            <a:r>
              <a:rPr lang="en-GB" dirty="0" err="1" smtClean="0"/>
              <a:t>años</a:t>
            </a:r>
            <a:r>
              <a:rPr lang="en-GB" dirty="0" smtClean="0"/>
              <a:t> – I have 11 years or I am 11 years old.</a:t>
            </a:r>
          </a:p>
          <a:p>
            <a:pPr marL="0" indent="0">
              <a:buNone/>
            </a:pPr>
            <a:r>
              <a:rPr lang="en-GB" dirty="0" smtClean="0"/>
              <a:t>Have a go.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05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write about yourself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93976"/>
            <a:ext cx="10363826" cy="3697223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/>
              <a:t>Hola</a:t>
            </a:r>
            <a:r>
              <a:rPr lang="en-GB" dirty="0" smtClean="0"/>
              <a:t>, me </a:t>
            </a:r>
            <a:r>
              <a:rPr lang="en-GB" dirty="0" err="1" smtClean="0"/>
              <a:t>llamo</a:t>
            </a:r>
            <a:r>
              <a:rPr lang="en-GB" dirty="0" smtClean="0"/>
              <a:t> </a:t>
            </a:r>
            <a:r>
              <a:rPr lang="en-GB" dirty="0" err="1" smtClean="0"/>
              <a:t>Señora</a:t>
            </a:r>
            <a:r>
              <a:rPr lang="en-GB" dirty="0" smtClean="0"/>
              <a:t> Kinsella. Vivo </a:t>
            </a:r>
            <a:r>
              <a:rPr lang="en-GB" dirty="0" err="1" smtClean="0"/>
              <a:t>en</a:t>
            </a:r>
            <a:r>
              <a:rPr lang="en-GB" dirty="0" smtClean="0"/>
              <a:t> Wellingborough y </a:t>
            </a:r>
            <a:r>
              <a:rPr lang="en-GB" dirty="0" err="1" smtClean="0"/>
              <a:t>tengo</a:t>
            </a:r>
            <a:r>
              <a:rPr lang="en-GB" dirty="0" smtClean="0"/>
              <a:t> </a:t>
            </a:r>
            <a:r>
              <a:rPr lang="en-GB" dirty="0" err="1" smtClean="0"/>
              <a:t>trenta</a:t>
            </a:r>
            <a:r>
              <a:rPr lang="en-GB" dirty="0" smtClean="0"/>
              <a:t> y </a:t>
            </a:r>
            <a:r>
              <a:rPr lang="en-GB" dirty="0" err="1" smtClean="0"/>
              <a:t>tres</a:t>
            </a:r>
            <a:r>
              <a:rPr lang="en-GB" dirty="0" smtClean="0"/>
              <a:t> </a:t>
            </a:r>
            <a:r>
              <a:rPr lang="en-GB" dirty="0" err="1" smtClean="0"/>
              <a:t>años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Hello, my name is Miss Kinsella. I live in Wellingborough and I am 33 years old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Write a few sentences </a:t>
            </a:r>
            <a:r>
              <a:rPr lang="en-GB" smtClean="0"/>
              <a:t>introducing yourself.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041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</TotalTime>
  <Words>279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Wood Type</vt:lpstr>
      <vt:lpstr>Spanish introductions</vt:lpstr>
      <vt:lpstr>Hola clase.</vt:lpstr>
      <vt:lpstr>PowerPoint Presentation</vt:lpstr>
      <vt:lpstr>PowerPoint Presentation</vt:lpstr>
      <vt:lpstr>PowerPoint Presentation</vt:lpstr>
      <vt:lpstr>¿Cuantos años tienes?</vt:lpstr>
      <vt:lpstr>Now write about yourself</vt:lpstr>
    </vt:vector>
  </TitlesOfParts>
  <Company>EasiPC Services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introdcutions</dc:title>
  <dc:creator>Gemma Kinsella</dc:creator>
  <cp:lastModifiedBy>Gemma Kinsella</cp:lastModifiedBy>
  <cp:revision>4</cp:revision>
  <dcterms:created xsi:type="dcterms:W3CDTF">2020-06-24T10:36:03Z</dcterms:created>
  <dcterms:modified xsi:type="dcterms:W3CDTF">2020-06-24T10:54:22Z</dcterms:modified>
</cp:coreProperties>
</file>