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Mixed Numbers and Improper Fractions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748491"/>
              </p:ext>
            </p:extLst>
          </p:nvPr>
        </p:nvGraphicFramePr>
        <p:xfrm>
          <a:off x="381000" y="228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637434"/>
              </p:ext>
            </p:extLst>
          </p:nvPr>
        </p:nvGraphicFramePr>
        <p:xfrm>
          <a:off x="4343400" y="228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7400" y="1828800"/>
                <a:ext cx="4883325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𝑖𝑠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𝑡h𝑒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𝑠𝑎𝑚𝑒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</a:rPr>
                        <m:t>𝑎𝑠</m:t>
                      </m:r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828800"/>
                <a:ext cx="4883325" cy="124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8924" y="3429000"/>
                <a:ext cx="8985075" cy="173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dirty="0" smtClean="0"/>
                  <a:t>Is there any way you can think of to change </a:t>
                </a:r>
                <a14:m>
                  <m:oMath xmlns:m="http://schemas.openxmlformats.org/officeDocument/2006/math">
                    <m:r>
                      <a:rPr lang="en-GB" sz="4400" i="1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4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GB" sz="4400" i="1">
                        <a:latin typeface="Cambria Math"/>
                      </a:rPr>
                      <m:t> </m:t>
                    </m:r>
                    <m:r>
                      <a:rPr lang="en-GB" sz="4400" b="0" i="1" smtClean="0">
                        <a:latin typeface="Cambria Math"/>
                      </a:rPr>
                      <m:t>𝑡𝑜</m:t>
                    </m:r>
                    <m:r>
                      <a:rPr lang="en-GB" sz="4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sz="4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400" dirty="0" smtClean="0"/>
                  <a:t>?</a:t>
                </a:r>
                <a:endParaRPr lang="en-GB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24" y="3429000"/>
                <a:ext cx="8985075" cy="1731180"/>
              </a:xfrm>
              <a:prstGeom prst="rect">
                <a:avLst/>
              </a:prstGeom>
              <a:blipFill rotWithShape="1">
                <a:blip r:embed="rId3"/>
                <a:stretch>
                  <a:fillRect t="-7067" b="-7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914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6x1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3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1905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11686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549850" y="1386737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6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5</a:t>
            </a:r>
            <a:r>
              <a:rPr lang="en-GB" sz="3600" dirty="0" smtClean="0">
                <a:latin typeface="Comic Sans MS" pitchFamily="66" charset="0"/>
              </a:rPr>
              <a:t>x1 =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2</a:t>
            </a:r>
            <a:r>
              <a:rPr lang="en-GB" sz="4000" dirty="0" smtClean="0">
                <a:latin typeface="Comic Sans MS" pitchFamily="66" charset="0"/>
              </a:rPr>
              <a:t> +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6125" y="1632704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00800" y="4412266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1232125" y="104971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5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914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2311850" cy="48748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3x2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1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6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1672619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210300" y="4572000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912586" y="1512885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3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  <a:latin typeface="Comic Sans MS" pitchFamily="66" charset="0"/>
              </a:rPr>
              <a:t>Mixed number </a:t>
            </a:r>
            <a:r>
              <a:rPr lang="en-GB" dirty="0" smtClean="0">
                <a:latin typeface="Comic Sans MS" pitchFamily="66" charset="0"/>
              </a:rPr>
              <a:t>to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improper fraction</a:t>
            </a:r>
            <a:endParaRPr lang="en-GB" dirty="0">
              <a:solidFill>
                <a:srgbClr val="00B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600" i="1">
                          <a:solidFill>
                            <a:srgbClr val="FFC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3844835" cy="4874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1676400" y="5181600"/>
            <a:ext cx="8382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2909409"/>
            <a:ext cx="2514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3"/>
              <p:cNvSpPr txBox="1">
                <a:spLocks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en-GB" sz="166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60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1500" dirty="0"/>
              </a:p>
            </p:txBody>
          </p:sp>
        </mc:Choice>
        <mc:Fallback xmlns="">
          <p:sp>
            <p:nvSpPr>
              <p:cNvPr id="9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61733"/>
                <a:ext cx="3490058" cy="4874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1000" y="561801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4x5 = 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0973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itchFamily="66" charset="0"/>
              </a:rPr>
              <a:t>3</a:t>
            </a:r>
            <a:r>
              <a:rPr lang="en-GB" sz="4000" dirty="0" smtClean="0">
                <a:latin typeface="Comic Sans MS" pitchFamily="66" charset="0"/>
              </a:rPr>
              <a:t> + 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 </a:t>
            </a:r>
            <a:r>
              <a:rPr lang="en-GB" sz="4000" dirty="0" smtClean="0">
                <a:latin typeface="Comic Sans MS" pitchFamily="66" charset="0"/>
              </a:rPr>
              <a:t>=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1743122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35271" y="4475018"/>
            <a:ext cx="1676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838200" y="1654476"/>
            <a:ext cx="7010400" cy="489146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shape is always divided into 4 parts. So our denominator (bottom number) doesn’t change. 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 is a fraction? </a:t>
            </a:r>
            <a:endParaRPr lang="en-GB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89433"/>
              </p:ext>
            </p:extLst>
          </p:nvPr>
        </p:nvGraphicFramePr>
        <p:xfrm>
          <a:off x="457200" y="1600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064714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5410200" y="3962400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8855" y="4495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6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514" y="151707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Number of shaded parts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1886405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Improper Fraction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9047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An improper fraction where the numerator (top number) is bigger than the denominator (bottom number)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Which clouds have improper fractions in them? </a:t>
            </a:r>
            <a:endParaRPr lang="en-GB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429000"/>
                <a:ext cx="1905000" cy="1524000"/>
              </a:xfrm>
              <a:prstGeom prst="cloud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loud 11"/>
              <p:cNvSpPr/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Cloud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1905000" cy="1524000"/>
              </a:xfrm>
              <a:prstGeom prst="cloud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loud 15"/>
              <p:cNvSpPr/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Cloud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91" y="3415145"/>
                <a:ext cx="1905000" cy="1524000"/>
              </a:xfrm>
              <a:prstGeom prst="cloud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loud 16"/>
              <p:cNvSpPr/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Cloud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36" y="5105400"/>
                <a:ext cx="1905000" cy="1524000"/>
              </a:xfrm>
              <a:prstGeom prst="cloud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loud 17"/>
              <p:cNvSpPr/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Cloud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105400"/>
                <a:ext cx="1905000" cy="1524000"/>
              </a:xfrm>
              <a:prstGeom prst="cloud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loud 18"/>
              <p:cNvSpPr/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Cloud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105400"/>
                <a:ext cx="1905000" cy="1524000"/>
              </a:xfrm>
              <a:prstGeom prst="cloud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loud 19"/>
              <p:cNvSpPr/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loud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657600"/>
                <a:ext cx="1905000" cy="1524000"/>
              </a:xfrm>
              <a:prstGeom prst="cloud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1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476262"/>
              </p:ext>
            </p:extLst>
          </p:nvPr>
        </p:nvGraphicFramePr>
        <p:xfrm>
          <a:off x="3048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275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149721"/>
              </p:ext>
            </p:extLst>
          </p:nvPr>
        </p:nvGraphicFramePr>
        <p:xfrm>
          <a:off x="4038600" y="457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6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7 parts shaded in!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29997"/>
              </p:ext>
            </p:extLst>
          </p:nvPr>
        </p:nvGraphicFramePr>
        <p:xfrm>
          <a:off x="1786193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2800"/>
                <a:ext cx="1064715" cy="26551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22212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2272145" y="5262248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79564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4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2459" y="28169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5</a:t>
            </a:r>
            <a:r>
              <a:rPr lang="en-GB" dirty="0" smtClean="0">
                <a:latin typeface="Comic Sans MS" pitchFamily="66" charset="0"/>
              </a:rPr>
              <a:t> parts shaded in!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19745" y="3186253"/>
            <a:ext cx="762000" cy="399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80732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improper fractions are shown in these pictures?  </a:t>
            </a:r>
            <a:endParaRPr lang="en-GB" sz="3200" dirty="0">
              <a:latin typeface="Comic Sans MS" pitchFamily="66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62748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70697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7129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086709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82004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417753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50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Mixed Numbers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9047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A mixed number is made of a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whole number </a:t>
            </a:r>
            <a:r>
              <a:rPr lang="en-GB" sz="2800" dirty="0" smtClean="0">
                <a:latin typeface="Comic Sans MS" pitchFamily="66" charset="0"/>
              </a:rPr>
              <a:t>and a 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fraction</a:t>
            </a:r>
            <a:r>
              <a:rPr lang="en-GB" sz="2800" dirty="0" smtClean="0">
                <a:latin typeface="Comic Sans MS" pitchFamily="66" charset="0"/>
              </a:rPr>
              <a:t>.  </a:t>
            </a:r>
            <a:endParaRPr lang="en-GB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590800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584197"/>
                <a:ext cx="1452642" cy="2000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629064"/>
                <a:ext cx="1452642" cy="19967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2" y="2971800"/>
                <a:ext cx="1452642" cy="19967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7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742531"/>
              </p:ext>
            </p:extLst>
          </p:nvPr>
        </p:nvGraphicFramePr>
        <p:xfrm>
          <a:off x="2286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865271"/>
              </p:ext>
            </p:extLst>
          </p:nvPr>
        </p:nvGraphicFramePr>
        <p:xfrm>
          <a:off x="5241859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3170605" y="5344282"/>
            <a:ext cx="609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7600" y="574621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Shape is divided into 4 parts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829805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 full shapes coloured in!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" y="3476136"/>
            <a:ext cx="1447800" cy="1019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6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752395"/>
                <a:ext cx="1452641" cy="19938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22262"/>
              </p:ext>
            </p:extLst>
          </p:nvPr>
        </p:nvGraphicFramePr>
        <p:xfrm>
          <a:off x="2667000" y="457200"/>
          <a:ext cx="22352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1455" y="304487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…with 1 more part shaded in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04350" y="3476136"/>
            <a:ext cx="667105" cy="509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3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11656"/>
              </p:ext>
            </p:extLst>
          </p:nvPr>
        </p:nvGraphicFramePr>
        <p:xfrm>
          <a:off x="3048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8132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mixed numbers are shown in these pictures?  </a:t>
            </a:r>
            <a:endParaRPr lang="en-GB" sz="3200" dirty="0">
              <a:latin typeface="Comic Sans MS" pitchFamily="66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914805"/>
              </p:ext>
            </p:extLst>
          </p:nvPr>
        </p:nvGraphicFramePr>
        <p:xfrm>
          <a:off x="4267200" y="1371600"/>
          <a:ext cx="373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Explosion 1 8"/>
              <p:cNvSpPr/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8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Explosion 1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609600"/>
                <a:ext cx="4419600" cy="3214255"/>
              </a:xfrm>
              <a:prstGeom prst="irregularSeal1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68671"/>
              </p:ext>
            </p:extLst>
          </p:nvPr>
        </p:nvGraphicFramePr>
        <p:xfrm>
          <a:off x="457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835955"/>
              </p:ext>
            </p:extLst>
          </p:nvPr>
        </p:nvGraphicFramePr>
        <p:xfrm>
          <a:off x="26670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629521"/>
              </p:ext>
            </p:extLst>
          </p:nvPr>
        </p:nvGraphicFramePr>
        <p:xfrm>
          <a:off x="5029200" y="3327277"/>
          <a:ext cx="18669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xplosion 1 12"/>
              <p:cNvSpPr/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Explosion 1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61309"/>
                <a:ext cx="4419600" cy="3214255"/>
              </a:xfrm>
              <a:prstGeom prst="irregularSeal1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15069"/>
              </p:ext>
            </p:extLst>
          </p:nvPr>
        </p:nvGraphicFramePr>
        <p:xfrm>
          <a:off x="3429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972407"/>
              </p:ext>
            </p:extLst>
          </p:nvPr>
        </p:nvGraphicFramePr>
        <p:xfrm>
          <a:off x="3048000" y="5029200"/>
          <a:ext cx="2476500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Explosion 1 15"/>
              <p:cNvSpPr/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Explosion 1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27" y="3643745"/>
                <a:ext cx="4419600" cy="3214255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  <p:bldP spid="13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271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Office Theme</vt:lpstr>
      <vt:lpstr>Mixed Numbers and Improper Fractions </vt:lpstr>
      <vt:lpstr>What is a fraction? </vt:lpstr>
      <vt:lpstr>Improper Fraction </vt:lpstr>
      <vt:lpstr>PowerPoint Presentation</vt:lpstr>
      <vt:lpstr>PowerPoint Presentation</vt:lpstr>
      <vt:lpstr>What improper fractions are shown in these pictures?  </vt:lpstr>
      <vt:lpstr>Mixed Numbers </vt:lpstr>
      <vt:lpstr>PowerPoint Presentation</vt:lpstr>
      <vt:lpstr>What mixed numbers are shown in these pictures?  </vt:lpstr>
      <vt:lpstr>PowerPoint Presentation</vt:lpstr>
      <vt:lpstr>Mixed number to improper fraction</vt:lpstr>
      <vt:lpstr>Mixed number to improper fraction</vt:lpstr>
      <vt:lpstr>Mixed number to improper fraction</vt:lpstr>
      <vt:lpstr>Mixed number to improper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Numbers and Improper Fractions</dc:title>
  <dc:creator>James</dc:creator>
  <cp:lastModifiedBy>Gemma Kinsella</cp:lastModifiedBy>
  <cp:revision>17</cp:revision>
  <dcterms:created xsi:type="dcterms:W3CDTF">2006-08-16T00:00:00Z</dcterms:created>
  <dcterms:modified xsi:type="dcterms:W3CDTF">2020-06-04T16:56:38Z</dcterms:modified>
</cp:coreProperties>
</file>