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5" r:id="rId2"/>
    <p:sldId id="276" r:id="rId3"/>
    <p:sldId id="257" r:id="rId4"/>
    <p:sldId id="284" r:id="rId5"/>
    <p:sldId id="285" r:id="rId6"/>
    <p:sldId id="286" r:id="rId7"/>
    <p:sldId id="287" r:id="rId8"/>
    <p:sldId id="288" r:id="rId9"/>
    <p:sldId id="290" r:id="rId10"/>
    <p:sldId id="289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wan Hunt" userId="10033FFFA6F7DBFB@LIVE.COM" providerId="AD" clId="Web-{F1B31676-A9B9-4A51-8674-5C623E3E3875}"/>
    <pc:docChg chg="addSld modSld sldOrd modSection">
      <pc:chgData name="Rowan Hunt" userId="10033FFFA6F7DBFB@LIVE.COM" providerId="AD" clId="Web-{F1B31676-A9B9-4A51-8674-5C623E3E3875}" dt="2018-01-26T09:31:34.156" v="117"/>
      <pc:docMkLst>
        <pc:docMk/>
      </pc:docMkLst>
      <pc:sldChg chg="modSp">
        <pc:chgData name="Rowan Hunt" userId="10033FFFA6F7DBFB@LIVE.COM" providerId="AD" clId="Web-{F1B31676-A9B9-4A51-8674-5C623E3E3875}" dt="2018-01-26T09:26:05.007" v="11"/>
        <pc:sldMkLst>
          <pc:docMk/>
          <pc:sldMk cId="3964864778" sldId="275"/>
        </pc:sldMkLst>
        <pc:spChg chg="mod">
          <ac:chgData name="Rowan Hunt" userId="10033FFFA6F7DBFB@LIVE.COM" providerId="AD" clId="Web-{F1B31676-A9B9-4A51-8674-5C623E3E3875}" dt="2018-01-26T09:26:05.007" v="11"/>
          <ac:spMkLst>
            <pc:docMk/>
            <pc:sldMk cId="3964864778" sldId="275"/>
            <ac:spMk id="5" creationId="{00000000-0000-0000-0000-000000000000}"/>
          </ac:spMkLst>
        </pc:spChg>
      </pc:sldChg>
      <pc:sldChg chg="modSp ord">
        <pc:chgData name="Rowan Hunt" userId="10033FFFA6F7DBFB@LIVE.COM" providerId="AD" clId="Web-{F1B31676-A9B9-4A51-8674-5C623E3E3875}" dt="2018-01-26T09:28:37.105" v="38"/>
        <pc:sldMkLst>
          <pc:docMk/>
          <pc:sldMk cId="689022691" sldId="276"/>
        </pc:sldMkLst>
        <pc:spChg chg="mod">
          <ac:chgData name="Rowan Hunt" userId="10033FFFA6F7DBFB@LIVE.COM" providerId="AD" clId="Web-{F1B31676-A9B9-4A51-8674-5C623E3E3875}" dt="2018-01-26T09:28:37.105" v="38"/>
          <ac:spMkLst>
            <pc:docMk/>
            <pc:sldMk cId="689022691" sldId="276"/>
            <ac:spMk id="2" creationId="{7D7B8475-D3FE-5B42-963A-10036E50D7D3}"/>
          </ac:spMkLst>
        </pc:spChg>
      </pc:sldChg>
      <pc:sldChg chg="addSp delSp modSp new ord">
        <pc:chgData name="Rowan Hunt" userId="10033FFFA6F7DBFB@LIVE.COM" providerId="AD" clId="Web-{F1B31676-A9B9-4A51-8674-5C623E3E3875}" dt="2018-01-26T09:31:34.156" v="117"/>
        <pc:sldMkLst>
          <pc:docMk/>
          <pc:sldMk cId="3982117482" sldId="282"/>
        </pc:sldMkLst>
        <pc:spChg chg="del">
          <ac:chgData name="Rowan Hunt" userId="10033FFFA6F7DBFB@LIVE.COM" providerId="AD" clId="Web-{F1B31676-A9B9-4A51-8674-5C623E3E3875}" dt="2018-01-26T09:30:17.607" v="41"/>
          <ac:spMkLst>
            <pc:docMk/>
            <pc:sldMk cId="3982117482" sldId="282"/>
            <ac:spMk id="2" creationId="{9FB678AF-68E7-432F-B1D6-7A65EFD28793}"/>
          </ac:spMkLst>
        </pc:spChg>
        <pc:spChg chg="del">
          <ac:chgData name="Rowan Hunt" userId="10033FFFA6F7DBFB@LIVE.COM" providerId="AD" clId="Web-{F1B31676-A9B9-4A51-8674-5C623E3E3875}" dt="2018-01-26T09:30:18.357" v="42"/>
          <ac:spMkLst>
            <pc:docMk/>
            <pc:sldMk cId="3982117482" sldId="282"/>
            <ac:spMk id="3" creationId="{2C2B3459-D152-41E2-AFC8-AA1EF0C33B3D}"/>
          </ac:spMkLst>
        </pc:spChg>
        <pc:spChg chg="add mod">
          <ac:chgData name="Rowan Hunt" userId="10033FFFA6F7DBFB@LIVE.COM" providerId="AD" clId="Web-{F1B31676-A9B9-4A51-8674-5C623E3E3875}" dt="2018-01-26T09:31:34.156" v="117"/>
          <ac:spMkLst>
            <pc:docMk/>
            <pc:sldMk cId="3982117482" sldId="282"/>
            <ac:spMk id="6" creationId="{DD760529-7200-4273-AD2B-502B9A3BA9E7}"/>
          </ac:spMkLst>
        </pc:spChg>
        <pc:picChg chg="add mod modCrop">
          <ac:chgData name="Rowan Hunt" userId="10033FFFA6F7DBFB@LIVE.COM" providerId="AD" clId="Web-{F1B31676-A9B9-4A51-8674-5C623E3E3875}" dt="2018-01-26T09:30:38.952" v="49"/>
          <ac:picMkLst>
            <pc:docMk/>
            <pc:sldMk cId="3982117482" sldId="282"/>
            <ac:picMk id="4" creationId="{B93E9809-F6AF-4EA8-8635-E655768021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B6A49-5798-43EA-9AB5-426179C1C3D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98593-4079-4BB9-943B-B368A09C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29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0" dirty="0" smtClean="0"/>
              <a:t> and 2 are both valid but must be able to justify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98593-4079-4BB9-943B-B368A09CBA3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5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5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4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7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1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122A1-8FB7-644A-8D0A-6A015B4BF80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8CFE-EC23-044E-855E-730C5E461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12192000" cy="10837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2171" y="1694987"/>
            <a:ext cx="8307658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Eras Light ITC" panose="020B0402030504020804" pitchFamily="34" charset="0"/>
              </a:rPr>
              <a:t>Angles and Shapes</a:t>
            </a:r>
          </a:p>
          <a:p>
            <a:pPr algn="ctr"/>
            <a:r>
              <a:rPr lang="en-GB" sz="6600" dirty="0">
                <a:solidFill>
                  <a:schemeClr val="bg1"/>
                </a:solidFill>
                <a:latin typeface="Eras Light ITC" panose="020B0402030504020804" pitchFamily="34" charset="0"/>
              </a:rPr>
              <a:t>-</a:t>
            </a:r>
          </a:p>
          <a:p>
            <a:pPr algn="ctr"/>
            <a:r>
              <a:rPr lang="en-GB" sz="6600" dirty="0">
                <a:solidFill>
                  <a:schemeClr val="bg1"/>
                </a:solidFill>
                <a:latin typeface="Eras Light ITC" panose="020B0402030504020804" pitchFamily="34" charset="0"/>
              </a:rPr>
              <a:t>Vertically Opposite angles</a:t>
            </a:r>
          </a:p>
        </p:txBody>
      </p:sp>
    </p:spTree>
    <p:extLst>
      <p:ext uri="{BB962C8B-B14F-4D97-AF65-F5344CB8AC3E}">
        <p14:creationId xmlns:p14="http://schemas.microsoft.com/office/powerpoint/2010/main" val="3964864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Can you work out all of the missing angles using what you have just learnt?</a:t>
            </a:r>
            <a:endParaRPr lang="en-GB" sz="36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 rot="1440483">
            <a:off x="6782588" y="2474550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 rot="1440483" flipH="1">
            <a:off x="6782588" y="2474550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17027" y="2626030"/>
            <a:ext cx="138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u°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7971159" y="3902872"/>
            <a:ext cx="130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123°</a:t>
            </a:r>
            <a:endParaRPr lang="en-GB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9744384" y="3765505"/>
            <a:ext cx="138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v</a:t>
            </a:r>
            <a:r>
              <a:rPr lang="en-GB" sz="4000" dirty="0" smtClean="0"/>
              <a:t>°</a:t>
            </a:r>
            <a:endParaRPr lang="en-GB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447943" y="2726790"/>
            <a:ext cx="138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w°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0679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8475-D3FE-5B42-963A-10036E50D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396" y="-370042"/>
            <a:ext cx="9144000" cy="1655485"/>
          </a:xfrm>
        </p:spPr>
        <p:txBody>
          <a:bodyPr>
            <a:normAutofit/>
          </a:bodyPr>
          <a:lstStyle/>
          <a:p>
            <a:r>
              <a:rPr lang="en-GB" sz="4000" dirty="0">
                <a:cs typeface="Calibri Light"/>
              </a:rPr>
              <a:t>Look back at </a:t>
            </a:r>
            <a:r>
              <a:rPr lang="en-GB" sz="4000" dirty="0" smtClean="0">
                <a:cs typeface="Calibri Light"/>
              </a:rPr>
              <a:t>these angles. </a:t>
            </a:r>
            <a:r>
              <a:rPr lang="en-GB" sz="4000" dirty="0">
                <a:cs typeface="Calibri Light"/>
              </a:rPr>
              <a:t>Do you notice a pattern?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40" y="1582806"/>
            <a:ext cx="3027243" cy="375588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371" y="1557656"/>
            <a:ext cx="3067478" cy="45631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7968" y="3460748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120°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8361" y="2595985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1951" y="3942777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26627" y="4482787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07909" y="2739460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71273" y="3654546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130°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38290" y="3300983"/>
            <a:ext cx="10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130°</a:t>
            </a:r>
          </a:p>
        </p:txBody>
      </p:sp>
    </p:spTree>
    <p:extLst>
      <p:ext uri="{BB962C8B-B14F-4D97-AF65-F5344CB8AC3E}">
        <p14:creationId xmlns:p14="http://schemas.microsoft.com/office/powerpoint/2010/main" val="6890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pic>
        <p:nvPicPr>
          <p:cNvPr id="38" name="Picture 37" descr="16.11calcangles-opp.pptx -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7" t="42601" r="24377" b="41139"/>
          <a:stretch/>
        </p:blipFill>
        <p:spPr>
          <a:xfrm>
            <a:off x="838201" y="365129"/>
            <a:ext cx="10911840" cy="277951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60121" y="3783332"/>
            <a:ext cx="10789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Using the angle facts we already know, how can we prove this?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89020" y="4537769"/>
            <a:ext cx="7909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See </a:t>
            </a:r>
            <a:r>
              <a:rPr lang="en-GB" sz="3200" dirty="0"/>
              <a:t>if you </a:t>
            </a:r>
            <a:r>
              <a:rPr lang="en-GB" sz="3200" dirty="0" smtClean="0"/>
              <a:t>can </a:t>
            </a:r>
            <a:r>
              <a:rPr lang="en-GB" sz="3200" dirty="0"/>
              <a:t>come up with a strategy for proving this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Hint: think about angles on a straight line and in a circle.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775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pair of angles will be equal?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170556" y="2430968"/>
            <a:ext cx="3088888" cy="264283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60380" y="2430966"/>
            <a:ext cx="635620" cy="27777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3948" y="2553629"/>
            <a:ext cx="52410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200" b="1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1" y="3682190"/>
            <a:ext cx="52410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200" b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6276" y="4564024"/>
            <a:ext cx="52410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200" b="1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4222" y="3315087"/>
            <a:ext cx="524107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2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3335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170556" y="2430968"/>
            <a:ext cx="3088888" cy="264283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90332" y="3076851"/>
            <a:ext cx="2605668" cy="213189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79230" y="3330575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76577" y="3876675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6276" y="4564024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21428" y="3976293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pair of angles will be equal?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00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4170556" y="2430968"/>
            <a:ext cx="3088888" cy="264283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42156" y="2430966"/>
            <a:ext cx="553844" cy="27777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3948" y="2553629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1" y="3682190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6276" y="4564024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j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74222" y="3315087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k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170558" y="3076849"/>
            <a:ext cx="3523785" cy="112125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13768" y="2717876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32251" y="4128276"/>
            <a:ext cx="5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8376" y="692863"/>
            <a:ext cx="8725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Which pair of angles will be equal?</a:t>
            </a:r>
          </a:p>
        </p:txBody>
      </p:sp>
    </p:spTree>
    <p:extLst>
      <p:ext uri="{BB962C8B-B14F-4D97-AF65-F5344CB8AC3E}">
        <p14:creationId xmlns:p14="http://schemas.microsoft.com/office/powerpoint/2010/main" val="4094017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>
            <a:off x="3490332" y="2497873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 flipH="1">
            <a:off x="3490332" y="2497873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5658" y="3293408"/>
            <a:ext cx="102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45°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6551759" y="3293408"/>
            <a:ext cx="102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a</a:t>
            </a:r>
            <a:r>
              <a:rPr lang="en-GB" sz="4000" dirty="0" smtClean="0"/>
              <a:t>°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8568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</a:t>
            </a:r>
            <a:r>
              <a:rPr lang="en-GB" dirty="0" smtClean="0"/>
              <a:t>b </a:t>
            </a:r>
            <a:r>
              <a:rPr lang="en-GB" dirty="0"/>
              <a:t>and </a:t>
            </a:r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>
            <a:off x="3490332" y="2497873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 flipH="1">
            <a:off x="3490332" y="2497873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69007" y="2585522"/>
            <a:ext cx="138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130°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551759" y="3293408"/>
            <a:ext cx="102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b°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297664" y="3947152"/>
            <a:ext cx="102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c</a:t>
            </a:r>
            <a:r>
              <a:rPr lang="en-GB" sz="4000" dirty="0" smtClean="0"/>
              <a:t>°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0892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</a:t>
            </a:r>
            <a:r>
              <a:rPr lang="en-GB" dirty="0" smtClean="0"/>
              <a:t>b </a:t>
            </a:r>
            <a:r>
              <a:rPr lang="en-GB" dirty="0"/>
              <a:t>and </a:t>
            </a:r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rule did you use to find </a:t>
            </a:r>
            <a:r>
              <a:rPr lang="en-GB" dirty="0" smtClean="0"/>
              <a:t>b?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Angles on a straight line</a:t>
            </a:r>
          </a:p>
          <a:p>
            <a:pPr marL="514350" indent="-514350">
              <a:buAutoNum type="arabicParenR"/>
            </a:pPr>
            <a:r>
              <a:rPr lang="en-GB" dirty="0" smtClean="0"/>
              <a:t>Angles about a point</a:t>
            </a:r>
          </a:p>
          <a:p>
            <a:pPr marL="514350" indent="-514350">
              <a:buAutoNum type="arabicParenR"/>
            </a:pPr>
            <a:r>
              <a:rPr lang="en-GB" dirty="0" smtClean="0"/>
              <a:t>Vertically opposite angles</a:t>
            </a:r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>
            <a:off x="7038278" y="2687444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E6CDF2-0531-4B05-9EEA-AA7C35A06320}"/>
              </a:ext>
            </a:extLst>
          </p:cNvPr>
          <p:cNvCxnSpPr/>
          <p:nvPr/>
        </p:nvCxnSpPr>
        <p:spPr>
          <a:xfrm flipH="1">
            <a:off x="7038278" y="2687444"/>
            <a:ext cx="4315522" cy="2174488"/>
          </a:xfrm>
          <a:prstGeom prst="straightConnector1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716953" y="2775093"/>
            <a:ext cx="138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130°</a:t>
            </a:r>
            <a:endParaRPr lang="en-GB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0099705" y="3482979"/>
            <a:ext cx="102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b°</a:t>
            </a:r>
            <a:endParaRPr lang="en-GB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845610" y="4136723"/>
            <a:ext cx="1025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c</a:t>
            </a:r>
            <a:r>
              <a:rPr lang="en-GB" sz="4000" dirty="0" smtClean="0"/>
              <a:t>°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9958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196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Eras Light ITC</vt:lpstr>
      <vt:lpstr>Office Theme</vt:lpstr>
      <vt:lpstr>PowerPoint Presentation</vt:lpstr>
      <vt:lpstr>Look back at these angles. Do you notice a pattern?</vt:lpstr>
      <vt:lpstr>PowerPoint Presentation</vt:lpstr>
      <vt:lpstr>Which pair of angles will be equal?</vt:lpstr>
      <vt:lpstr>Which pair of angles will be equal?</vt:lpstr>
      <vt:lpstr>PowerPoint Presentation</vt:lpstr>
      <vt:lpstr>Find a</vt:lpstr>
      <vt:lpstr>Find b and c</vt:lpstr>
      <vt:lpstr>Find b and c</vt:lpstr>
      <vt:lpstr>Can you work out all of the missing angles using what you have just learnt?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Rowan Hunt</dc:creator>
  <cp:lastModifiedBy>Gemma Kinsella</cp:lastModifiedBy>
  <cp:revision>19</cp:revision>
  <dcterms:modified xsi:type="dcterms:W3CDTF">2020-05-01T14:51:32Z</dcterms:modified>
</cp:coreProperties>
</file>