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5CC40-00F9-4F6B-A4A0-80DAD230E6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804035-F6ED-41B8-AC8C-6C0DEBB82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072CC-6B98-4A81-BA4E-ACF3CFF28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FB7C2-C79A-486C-85B1-2883EC66A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44A11-CE72-44EC-8D49-F6C80210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35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C6773-64B7-40BD-9A07-5B1EE7164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C9E414-F59A-4412-965A-438A51F02F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35D8FF-68BA-4A45-A2BC-F997DB8C5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D769B7-C115-4504-927C-47450221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7E8FD-141B-449B-82DB-9EF36FF4B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2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4841C8-7A25-480D-A4CE-193987C848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B33FAA-1F7B-46CB-AB99-F48F600877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6E909-CFB5-4DD4-A6BB-2B22FF40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F7333-7B68-4832-85DC-D20A5184D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239DA9-15DB-433C-B75C-4507ED471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66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8DDAD-BF5C-46C9-AAAE-80850576B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613F6-B5CE-424A-8F99-C7E78BDF7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0AD8E-E951-4F44-88A0-C22B0900A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01756-406C-4795-A9A2-090EA199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DE483-3CEE-4F2C-A5A6-04C88B065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492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4BF35-DCEE-4AE3-888B-9172074A7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599E87-63CA-4F0E-9683-40387D611B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422C-45C1-49B7-9DEC-9B6E9416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672A1-9BFD-40A2-880F-75681F585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EA4DC0-C3F3-4EE8-BDC6-BA84D736B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16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CAB41-211D-4F81-A963-48D5A8E76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83624-1FE1-4715-A2E2-08DA24CC2F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022E0-2BEE-4D86-9592-9A1E82B35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813108-9289-4AC6-9BDB-AF3E59871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F36175-76E6-411E-8E05-28569977F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6A0509-C829-451E-904D-FE260563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538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A692C-1FBD-402D-863A-D66E0EA64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13732-36ED-4F0C-A225-93065FD19B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301ED-CEAF-45EF-A31B-708407D018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B43FE3-9361-4DB4-90CA-DBA21AC4DF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6CD9C2-43BC-46C5-83BB-F709F301E6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CBDFB7-0333-4384-B774-2966FF2F4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FE4CB2-233E-4234-8246-EA8FD18197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5D0F96-D43F-41C0-8AF1-C2B1A7331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19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60B52-AC19-433C-A6C3-619A731A4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7C1448-04B7-4F13-AB3D-DD8598E7B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16DC2-A278-4ED3-B959-D8CBE9253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3363CC-2D5A-48DD-A53A-F7CAF99B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95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3A85AD-E4D2-4045-B641-AB7548B5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EF3976-E2BE-4DDD-8A33-E6D5EC321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C1765F-776F-45FF-BE6F-FA52CDF10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02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37E71-20C1-40F7-B29E-ACFE9ECA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02E5F9-052D-46A7-BE11-7F814A635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612D18-3C7D-4C15-A26A-D49C624018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ABAD18-1C31-494F-B533-D90E223B2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A7C58-2253-4148-B7D4-DD04E1199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C8185-D5A2-47A1-B43C-D86D10A7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752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692D0C-4EAB-44FE-A1B0-3A7E4EC44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DF630F-9FB5-48B7-AF5D-A2164ECB5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AF0CC6-88F8-4931-B100-41997114B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3EE62E-3FD5-4822-960C-4323DD9F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D8A68-4B8E-44F2-A4EE-1FA5F73D5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888A8D-6BB3-4B41-B725-6F10F8727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60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B167AB-4EDE-4E2E-B5D3-FBCFD722C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73337-2BEE-42B6-B309-F8A76B3E11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6496E-D18D-40B6-9939-E80071621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AE3C-3473-43C7-9F37-0538F0F12846}" type="datetimeFigureOut">
              <a:rPr lang="en-GB" smtClean="0"/>
              <a:t>21/04/2020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03B8C7-9B48-491C-9481-FF95A0ADB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74537-C030-4E90-85D9-BC4036F9A5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F7B9B-E069-4D94-A8C4-6B413E4764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61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mrlosik.blogspot.com/2010/02/internet-safety-with-garfield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d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limtuna.wordpress.com/2011/03/29/safe-cities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o-joestar.deviantart.com/art/JoJo-s-Bizarre-Adventure-Killer-Queen-519590836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vimeo.com/18816266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nd/3.0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ikipedia:Cyberbullyin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achpach.wordpress.com/2014/12/05/how-to-stay-safe-from-fakes-malware-online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654297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E0C6FF-82A4-4C5A-89C0-8D865CB8F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1307" y="640081"/>
            <a:ext cx="3377183" cy="3681976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4400" dirty="0">
                <a:solidFill>
                  <a:schemeClr val="bg1"/>
                </a:solidFill>
              </a:rPr>
              <a:t>Online safety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018F1B-AE01-4614-BF5C-5708C6CDFE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1307" y="4460487"/>
            <a:ext cx="3377184" cy="1757433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2200" dirty="0">
                <a:solidFill>
                  <a:schemeClr val="bg1"/>
                </a:solidFill>
              </a:rPr>
              <a:t>By </a:t>
            </a:r>
            <a:r>
              <a:rPr lang="en-GB" sz="2200" dirty="0" err="1">
                <a:solidFill>
                  <a:schemeClr val="bg1"/>
                </a:solidFill>
              </a:rPr>
              <a:t>Ernests</a:t>
            </a:r>
            <a:r>
              <a:rPr lang="en-GB" sz="2200" dirty="0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" name="Picture 4" descr="A picture containing food&#10;&#10;Description automatically generated">
            <a:extLst>
              <a:ext uri="{FF2B5EF4-FFF2-40B4-BE49-F238E27FC236}">
                <a16:creationId xmlns:a16="http://schemas.microsoft.com/office/drawing/2014/main" id="{C32EEB90-6F75-45BA-96F7-ABD7FFA835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195454" y="1005597"/>
            <a:ext cx="6356465" cy="48468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89B8717-E713-4B8D-8F78-83F77DE39977}"/>
              </a:ext>
            </a:extLst>
          </p:cNvPr>
          <p:cNvSpPr txBox="1"/>
          <p:nvPr/>
        </p:nvSpPr>
        <p:spPr>
          <a:xfrm>
            <a:off x="9225641" y="5652346"/>
            <a:ext cx="232627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mrlosik.blogspot.com/2010/02/internet-safety-with-garfield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60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close up of a sign&#10;&#10;Description automatically generated">
            <a:extLst>
              <a:ext uri="{FF2B5EF4-FFF2-40B4-BE49-F238E27FC236}">
                <a16:creationId xmlns:a16="http://schemas.microsoft.com/office/drawing/2014/main" id="{F848F8A9-554A-4CCD-A2B7-12D149A607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6367" r="16353" b="-1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8BF0CD-8AF2-40B4-9929-F8EA2BA4A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>
                <a:solidFill>
                  <a:schemeClr val="bg1"/>
                </a:solidFill>
              </a:rPr>
              <a:t>Only go on websites that are safe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85143E-6C5D-4AED-9E10-D7350C248BE4}"/>
              </a:ext>
            </a:extLst>
          </p:cNvPr>
          <p:cNvSpPr txBox="1"/>
          <p:nvPr/>
        </p:nvSpPr>
        <p:spPr>
          <a:xfrm>
            <a:off x="2450430" y="6657945"/>
            <a:ext cx="218681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plimtuna.wordpress.com/2011/03/29/safe-citie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11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A8335-82EA-4230-B24B-3B0C48F46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6586491" cy="1676603"/>
          </a:xfrm>
        </p:spPr>
        <p:txBody>
          <a:bodyPr>
            <a:normAutofit/>
          </a:bodyPr>
          <a:lstStyle/>
          <a:p>
            <a:r>
              <a:rPr lang="en-GB" dirty="0"/>
              <a:t>DON’T share personal information with strangers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E2F3EAC-2279-47E6-B823-B67DC8155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/>
          </a:bodyPr>
          <a:lstStyle/>
          <a:p>
            <a:endParaRPr lang="en-US" sz="24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89FFB6D-03D3-44AC-BBAA-FA8A286C9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944" y="2"/>
            <a:ext cx="4639056" cy="685799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person wearing a black shirt&#10;&#10;Description automatically generated">
            <a:extLst>
              <a:ext uri="{FF2B5EF4-FFF2-40B4-BE49-F238E27FC236}">
                <a16:creationId xmlns:a16="http://schemas.microsoft.com/office/drawing/2014/main" id="{E7756501-1B8C-4F3F-8A3F-3BBF07E00A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6626" r="-1" b="-1"/>
          <a:stretch/>
        </p:blipFill>
        <p:spPr>
          <a:xfrm>
            <a:off x="8193023" y="640082"/>
            <a:ext cx="3359313" cy="5577837"/>
          </a:xfrm>
          <a:prstGeom prst="rect">
            <a:avLst/>
          </a:prstGeom>
          <a:effectLst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756055-E9EF-4D32-A9D3-F5665FC7A916}"/>
              </a:ext>
            </a:extLst>
          </p:cNvPr>
          <p:cNvSpPr txBox="1"/>
          <p:nvPr/>
        </p:nvSpPr>
        <p:spPr>
          <a:xfrm>
            <a:off x="9123466" y="6017864"/>
            <a:ext cx="2428870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://dio-joestar.deviantart.com/art/JoJo-s-Bizarre-Adventure-Killer-Queen-51959083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4542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CA0DAA6-33B8-4A25-810D-2F4D816FB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497259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B32617-6818-408E-9C38-119956771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07" y="640081"/>
            <a:ext cx="3377183" cy="3681976"/>
          </a:xfrm>
          <a:noFill/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</a:rPr>
              <a:t>Tell your parents if anything online is upsetting you or if a stranger has contacted you</a:t>
            </a:r>
          </a:p>
        </p:txBody>
      </p:sp>
      <p:pic>
        <p:nvPicPr>
          <p:cNvPr id="5" name="Content Placeholder 4" descr="A picture containing room&#10;&#10;Description automatically generated">
            <a:extLst>
              <a:ext uri="{FF2B5EF4-FFF2-40B4-BE49-F238E27FC236}">
                <a16:creationId xmlns:a16="http://schemas.microsoft.com/office/drawing/2014/main" id="{4E247AC3-F66F-402F-9FD7-00D7C769FB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984" r="1583"/>
          <a:stretch/>
        </p:blipFill>
        <p:spPr>
          <a:xfrm>
            <a:off x="4972594" y="38110"/>
            <a:ext cx="7537704" cy="68579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85D449-36EB-4298-99B6-D757C8CE7A25}"/>
              </a:ext>
            </a:extLst>
          </p:cNvPr>
          <p:cNvSpPr txBox="1"/>
          <p:nvPr/>
        </p:nvSpPr>
        <p:spPr>
          <a:xfrm>
            <a:off x="9732673" y="6657945"/>
            <a:ext cx="245932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vimeo.com/1881626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-nd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BY-NC-ND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178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7873042C-614D-4D63-B062-D301508FCAE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5640" r="4305"/>
          <a:stretch/>
        </p:blipFill>
        <p:spPr>
          <a:xfrm>
            <a:off x="20" y="10"/>
            <a:ext cx="4637226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951BD9-0868-4CDB-ACD6-9C4209B5E4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4637247" y="0"/>
            <a:ext cx="7554754" cy="6858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ECE1B55-2BF1-44DB-9FF3-C81C159DF9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7328" y="640082"/>
            <a:ext cx="6274591" cy="33516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600">
                <a:solidFill>
                  <a:schemeClr val="bg1"/>
                </a:solidFill>
              </a:rPr>
              <a:t>Do not bully others online and if someone bullies you, tell a trusted adult.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92449A-051E-4AD0-B781-5F130E4E274B}"/>
              </a:ext>
            </a:extLst>
          </p:cNvPr>
          <p:cNvSpPr txBox="1"/>
          <p:nvPr/>
        </p:nvSpPr>
        <p:spPr>
          <a:xfrm>
            <a:off x="2330204" y="6657945"/>
            <a:ext cx="230704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en.wikipedia.org/wiki/Wikipedia:Cyberbullying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988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EBFDB7D-DD97-44CE-AFFB-458781A3DB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682C3C7C-8875-4252-8AD1-CB18F4E9BC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6324" r="3" b="10256"/>
          <a:stretch/>
        </p:blipFill>
        <p:spPr>
          <a:xfrm>
            <a:off x="19" y="10"/>
            <a:ext cx="11934805" cy="6857990"/>
          </a:xfrm>
          <a:custGeom>
            <a:avLst/>
            <a:gdLst/>
            <a:ahLst/>
            <a:cxnLst/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Freeform 5">
            <a:extLst>
              <a:ext uri="{FF2B5EF4-FFF2-40B4-BE49-F238E27FC236}">
                <a16:creationId xmlns:a16="http://schemas.microsoft.com/office/drawing/2014/main" id="{50F864A1-23CF-4954-887F-3C4458622A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160561" y="1348782"/>
            <a:ext cx="935037" cy="8243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8D313E8C-7457-407E-BDA5-EACA44D38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60661" y="1000124"/>
            <a:ext cx="762167" cy="671915"/>
          </a:xfrm>
          <a:custGeom>
            <a:avLst/>
            <a:gdLst>
              <a:gd name="T0" fmla="*/ 225 w 785"/>
              <a:gd name="T1" fmla="*/ 692 h 692"/>
              <a:gd name="T2" fmla="*/ 177 w 785"/>
              <a:gd name="T3" fmla="*/ 665 h 692"/>
              <a:gd name="T4" fmla="*/ 9 w 785"/>
              <a:gd name="T5" fmla="*/ 374 h 692"/>
              <a:gd name="T6" fmla="*/ 9 w 785"/>
              <a:gd name="T7" fmla="*/ 318 h 692"/>
              <a:gd name="T8" fmla="*/ 177 w 785"/>
              <a:gd name="T9" fmla="*/ 27 h 692"/>
              <a:gd name="T10" fmla="*/ 225 w 785"/>
              <a:gd name="T11" fmla="*/ 0 h 692"/>
              <a:gd name="T12" fmla="*/ 561 w 785"/>
              <a:gd name="T13" fmla="*/ 0 h 692"/>
              <a:gd name="T14" fmla="*/ 609 w 785"/>
              <a:gd name="T15" fmla="*/ 27 h 692"/>
              <a:gd name="T16" fmla="*/ 777 w 785"/>
              <a:gd name="T17" fmla="*/ 318 h 692"/>
              <a:gd name="T18" fmla="*/ 777 w 785"/>
              <a:gd name="T19" fmla="*/ 374 h 692"/>
              <a:gd name="T20" fmla="*/ 609 w 785"/>
              <a:gd name="T21" fmla="*/ 665 h 692"/>
              <a:gd name="T22" fmla="*/ 561 w 785"/>
              <a:gd name="T23" fmla="*/ 692 h 692"/>
              <a:gd name="T24" fmla="*/ 225 w 785"/>
              <a:gd name="T25" fmla="*/ 692 h 6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85" h="692">
                <a:moveTo>
                  <a:pt x="225" y="692"/>
                </a:moveTo>
                <a:cubicBezTo>
                  <a:pt x="207" y="692"/>
                  <a:pt x="185" y="680"/>
                  <a:pt x="177" y="665"/>
                </a:cubicBezTo>
                <a:cubicBezTo>
                  <a:pt x="9" y="374"/>
                  <a:pt x="9" y="374"/>
                  <a:pt x="9" y="374"/>
                </a:cubicBezTo>
                <a:cubicBezTo>
                  <a:pt x="0" y="358"/>
                  <a:pt x="0" y="334"/>
                  <a:pt x="9" y="318"/>
                </a:cubicBezTo>
                <a:cubicBezTo>
                  <a:pt x="177" y="27"/>
                  <a:pt x="177" y="27"/>
                  <a:pt x="177" y="27"/>
                </a:cubicBezTo>
                <a:cubicBezTo>
                  <a:pt x="185" y="12"/>
                  <a:pt x="207" y="0"/>
                  <a:pt x="225" y="0"/>
                </a:cubicBezTo>
                <a:cubicBezTo>
                  <a:pt x="561" y="0"/>
                  <a:pt x="561" y="0"/>
                  <a:pt x="561" y="0"/>
                </a:cubicBezTo>
                <a:cubicBezTo>
                  <a:pt x="578" y="0"/>
                  <a:pt x="600" y="12"/>
                  <a:pt x="609" y="27"/>
                </a:cubicBezTo>
                <a:cubicBezTo>
                  <a:pt x="777" y="318"/>
                  <a:pt x="777" y="318"/>
                  <a:pt x="777" y="318"/>
                </a:cubicBezTo>
                <a:cubicBezTo>
                  <a:pt x="785" y="334"/>
                  <a:pt x="785" y="358"/>
                  <a:pt x="777" y="374"/>
                </a:cubicBezTo>
                <a:cubicBezTo>
                  <a:pt x="609" y="665"/>
                  <a:pt x="609" y="665"/>
                  <a:pt x="609" y="665"/>
                </a:cubicBezTo>
                <a:cubicBezTo>
                  <a:pt x="600" y="680"/>
                  <a:pt x="578" y="692"/>
                  <a:pt x="561" y="692"/>
                </a:cubicBezTo>
                <a:lnTo>
                  <a:pt x="225" y="692"/>
                </a:lnTo>
                <a:close/>
              </a:path>
            </a:pathLst>
          </a:custGeom>
          <a:noFill/>
          <a:ln w="28575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4E3883-96D1-4004-9A9C-CF7B16F0BD47}"/>
              </a:ext>
            </a:extLst>
          </p:cNvPr>
          <p:cNvSpPr txBox="1"/>
          <p:nvPr/>
        </p:nvSpPr>
        <p:spPr>
          <a:xfrm>
            <a:off x="9872133" y="6657945"/>
            <a:ext cx="2985813" cy="200055"/>
          </a:xfrm>
          <a:prstGeom prst="rect">
            <a:avLst/>
          </a:prstGeom>
          <a:solidFill>
            <a:srgbClr val="000000"/>
          </a:solidFill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3" tooltip="https://pachpach.wordpress.com/2014/12/05/how-to-stay-safe-from-fakes-malware-online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GB" sz="700">
                <a:solidFill>
                  <a:srgbClr val="FFFFFF"/>
                </a:solidFill>
              </a:rPr>
              <a:t> by Unknown Author is licensed under </a:t>
            </a:r>
            <a:r>
              <a:rPr lang="en-GB" sz="70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743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Online safety </vt:lpstr>
      <vt:lpstr>Only go on websites that are safe</vt:lpstr>
      <vt:lpstr>DON’T share personal information with strangers</vt:lpstr>
      <vt:lpstr>Tell your parents if anything online is upsetting you or if a stranger has contacted you</vt:lpstr>
      <vt:lpstr>Do not bully others online and if someone bullies you, tell a trusted adult.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Online safety </dc:title>
  <dc:creator>Liene Kopilova</dc:creator>
  <cp:lastModifiedBy>Liene Kopilova</cp:lastModifiedBy>
  <cp:revision>1</cp:revision>
  <dcterms:created xsi:type="dcterms:W3CDTF">2020-04-21T16:12:46Z</dcterms:created>
  <dcterms:modified xsi:type="dcterms:W3CDTF">2020-04-21T16:13:08Z</dcterms:modified>
</cp:coreProperties>
</file>