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98" y="-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E8CE-539B-41AD-919B-148F37AC6EAA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CF9A-B22D-4A21-83C2-71317376D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42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E8CE-539B-41AD-919B-148F37AC6EAA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CF9A-B22D-4A21-83C2-71317376D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88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E8CE-539B-41AD-919B-148F37AC6EAA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CF9A-B22D-4A21-83C2-71317376D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91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E8CE-539B-41AD-919B-148F37AC6EAA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CF9A-B22D-4A21-83C2-71317376D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47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E8CE-539B-41AD-919B-148F37AC6EAA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CF9A-B22D-4A21-83C2-71317376D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1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E8CE-539B-41AD-919B-148F37AC6EAA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CF9A-B22D-4A21-83C2-71317376D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76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E8CE-539B-41AD-919B-148F37AC6EAA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CF9A-B22D-4A21-83C2-71317376D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9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E8CE-539B-41AD-919B-148F37AC6EAA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CF9A-B22D-4A21-83C2-71317376D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51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E8CE-539B-41AD-919B-148F37AC6EAA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CF9A-B22D-4A21-83C2-71317376D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68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E8CE-539B-41AD-919B-148F37AC6EAA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CF9A-B22D-4A21-83C2-71317376D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1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E8CE-539B-41AD-919B-148F37AC6EAA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CF9A-B22D-4A21-83C2-71317376D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60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E8CE-539B-41AD-919B-148F37AC6EAA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CF9A-B22D-4A21-83C2-71317376D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60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>
            <a:endCxn id="16" idx="1"/>
          </p:cNvCxnSpPr>
          <p:nvPr/>
        </p:nvCxnSpPr>
        <p:spPr>
          <a:xfrm>
            <a:off x="2683970" y="1424588"/>
            <a:ext cx="2521495" cy="573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47684" y="370581"/>
            <a:ext cx="34074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 </a:t>
            </a:r>
            <a:r>
              <a:rPr lang="en-GB" sz="1600" u="sng" dirty="0" smtClean="0"/>
              <a:t>INTRODUCTION</a:t>
            </a:r>
            <a:endParaRPr lang="en-GB" sz="16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Their </a:t>
            </a:r>
            <a:r>
              <a:rPr lang="en-GB" sz="1600" dirty="0" smtClean="0"/>
              <a:t>habitat is a dry forest</a:t>
            </a:r>
            <a:r>
              <a:rPr lang="en-GB" sz="1600" dirty="0" smtClean="0"/>
              <a:t>.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They come from the eastern side of Australia.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 life span is up to 13 years to 18 years in captivity.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Koalas are calm animals that why I like </a:t>
            </a:r>
            <a:r>
              <a:rPr lang="en-GB" sz="1600" dirty="0" smtClean="0"/>
              <a:t>them.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92696" y="524896"/>
            <a:ext cx="1075331" cy="110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35001" y="370581"/>
            <a:ext cx="31572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What colours can Koalas be?</a:t>
            </a:r>
            <a:endParaRPr lang="en-GB" sz="16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Koalas </a:t>
            </a:r>
            <a:r>
              <a:rPr lang="en-GB" sz="1600" dirty="0" smtClean="0"/>
              <a:t>can be light grey to brown.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Koalas in the south end have darker and thicker fur.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51055" y="307965"/>
            <a:ext cx="5133176" cy="212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05465" y="1580427"/>
            <a:ext cx="3280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Do some koalas live on ground?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Koalas </a:t>
            </a:r>
            <a:r>
              <a:rPr lang="en-GB" sz="1600" dirty="0" smtClean="0"/>
              <a:t>do not live on 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Koalas only go on the ground to move to a different tree.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572829" y="4850034"/>
            <a:ext cx="24930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What do they eat?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Koalas </a:t>
            </a:r>
            <a:r>
              <a:rPr lang="en-GB" sz="1600" dirty="0" smtClean="0"/>
              <a:t>eat eucalyptus leaves.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An adult Koala eats between 200 to 500 grams of eucalyptus leaves a day.</a:t>
            </a:r>
            <a:endParaRPr lang="en-GB" sz="16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500313" y="1766598"/>
            <a:ext cx="4957077" cy="14242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27131" y="2676834"/>
            <a:ext cx="322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What can baby koalas do?</a:t>
            </a:r>
            <a:endParaRPr lang="en-GB" sz="16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It </a:t>
            </a:r>
            <a:r>
              <a:rPr lang="en-GB" sz="1600" dirty="0" smtClean="0"/>
              <a:t>takes an adult Koala 34 to 36 days to have a baby.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Baby Koalas are blind when they are born.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They have no ears nor fur when they are </a:t>
            </a:r>
            <a:r>
              <a:rPr lang="en-GB" sz="1600" dirty="0" smtClean="0"/>
              <a:t>born.</a:t>
            </a:r>
            <a:endParaRPr lang="en-GB" sz="1600" dirty="0" smtClean="0"/>
          </a:p>
          <a:p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8673558" y="4387612"/>
            <a:ext cx="316075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Isabelle's incredible facts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Baby Koalas are called joeys like </a:t>
            </a:r>
            <a:r>
              <a:rPr lang="en-GB" dirty="0" smtClean="0"/>
              <a:t>Kangaroos.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80% of Koala habitats have been distraught by </a:t>
            </a:r>
            <a:r>
              <a:rPr lang="en-GB" dirty="0" smtClean="0"/>
              <a:t>bushfires.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They are not dangerous </a:t>
            </a:r>
            <a:r>
              <a:rPr lang="en-GB" dirty="0"/>
              <a:t> </a:t>
            </a:r>
            <a:r>
              <a:rPr lang="en-GB" dirty="0" smtClean="0"/>
              <a:t>unless they feel stressed or </a:t>
            </a:r>
            <a:r>
              <a:rPr lang="en-GB" dirty="0" smtClean="0"/>
              <a:t>threatened.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0" y="5120443"/>
            <a:ext cx="1828657" cy="161210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909" y="4557034"/>
            <a:ext cx="2332435" cy="21879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67" y="2676834"/>
            <a:ext cx="2763694" cy="1801166"/>
          </a:xfrm>
          <a:prstGeom prst="rect">
            <a:avLst/>
          </a:prstGeom>
        </p:spPr>
      </p:pic>
      <p:cxnSp>
        <p:nvCxnSpPr>
          <p:cNvPr id="46" name="Straight Arrow Connector 45"/>
          <p:cNvCxnSpPr/>
          <p:nvPr/>
        </p:nvCxnSpPr>
        <p:spPr>
          <a:xfrm>
            <a:off x="2352675" y="1839684"/>
            <a:ext cx="220154" cy="3280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Heart 3"/>
          <p:cNvSpPr/>
          <p:nvPr/>
        </p:nvSpPr>
        <p:spPr>
          <a:xfrm>
            <a:off x="95711" y="61675"/>
            <a:ext cx="2855344" cy="1751465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Koal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1" y="2266155"/>
            <a:ext cx="1840125" cy="13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oala Facts and Koala Cuddle - Wildlife Habitat Port Dougla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1" y="3732318"/>
            <a:ext cx="1840125" cy="122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4965" y="501414"/>
            <a:ext cx="1897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 you know why koalas are my favourite animal?</a:t>
            </a:r>
            <a:endParaRPr lang="en-GB" dirty="0"/>
          </a:p>
        </p:txBody>
      </p:sp>
      <p:pic>
        <p:nvPicPr>
          <p:cNvPr id="1034" name="Picture 10" descr="Facts You Should Know Before Cuddling Koalas In Queenslan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635" y="3190846"/>
            <a:ext cx="1406840" cy="99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10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202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Geraldine Bolton</dc:creator>
  <cp:lastModifiedBy>Geraldine Bolton</cp:lastModifiedBy>
  <cp:revision>13</cp:revision>
  <dcterms:created xsi:type="dcterms:W3CDTF">2020-04-21T14:33:24Z</dcterms:created>
  <dcterms:modified xsi:type="dcterms:W3CDTF">2020-04-22T20:07:54Z</dcterms:modified>
</cp:coreProperties>
</file>