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056E-6FFB-4BED-A611-64F6C1FD56F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FB82-6AD4-4314-912A-01794774B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69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056E-6FFB-4BED-A611-64F6C1FD56F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FB82-6AD4-4314-912A-01794774B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76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056E-6FFB-4BED-A611-64F6C1FD56F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FB82-6AD4-4314-912A-01794774B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08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056E-6FFB-4BED-A611-64F6C1FD56F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FB82-6AD4-4314-912A-01794774B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31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056E-6FFB-4BED-A611-64F6C1FD56F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FB82-6AD4-4314-912A-01794774B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22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056E-6FFB-4BED-A611-64F6C1FD56F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FB82-6AD4-4314-912A-01794774B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00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056E-6FFB-4BED-A611-64F6C1FD56F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FB82-6AD4-4314-912A-01794774B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77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056E-6FFB-4BED-A611-64F6C1FD56F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FB82-6AD4-4314-912A-01794774B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98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056E-6FFB-4BED-A611-64F6C1FD56F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FB82-6AD4-4314-912A-01794774B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8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056E-6FFB-4BED-A611-64F6C1FD56F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FB82-6AD4-4314-912A-01794774B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82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056E-6FFB-4BED-A611-64F6C1FD56F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DFB82-6AD4-4314-912A-01794774B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81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056E-6FFB-4BED-A611-64F6C1FD56F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DFB82-6AD4-4314-912A-01794774BF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10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/>
              <a:t>Interrogatives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7655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Interrogatives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19536" y="1447800"/>
            <a:ext cx="8291264" cy="4572000"/>
          </a:xfrm>
        </p:spPr>
        <p:txBody>
          <a:bodyPr>
            <a:normAutofit/>
          </a:bodyPr>
          <a:lstStyle/>
          <a:p>
            <a:r>
              <a:rPr lang="en-GB" dirty="0"/>
              <a:t>To interrogate someone means you ask them lots of questions... </a:t>
            </a:r>
          </a:p>
          <a:p>
            <a:r>
              <a:rPr lang="en-GB" dirty="0"/>
              <a:t>Interrogative determiners </a:t>
            </a:r>
            <a:r>
              <a:rPr lang="en-GB" b="1" dirty="0"/>
              <a:t>ask which</a:t>
            </a:r>
            <a:r>
              <a:rPr lang="en-GB" dirty="0"/>
              <a:t> noun is being referred to. </a:t>
            </a:r>
          </a:p>
          <a:p>
            <a:r>
              <a:rPr lang="en-GB" dirty="0"/>
              <a:t>For example: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747628" y="4149081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Which sandwich would you like?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647729" y="4725144"/>
            <a:ext cx="5832649" cy="1467541"/>
            <a:chOff x="2123728" y="4725143"/>
            <a:chExt cx="5832649" cy="1467541"/>
          </a:xfrm>
        </p:grpSpPr>
        <p:grpSp>
          <p:nvGrpSpPr>
            <p:cNvPr id="11" name="Group 10"/>
            <p:cNvGrpSpPr/>
            <p:nvPr/>
          </p:nvGrpSpPr>
          <p:grpSpPr>
            <a:xfrm>
              <a:off x="2123728" y="4725143"/>
              <a:ext cx="5832649" cy="1467541"/>
              <a:chOff x="736030" y="4426270"/>
              <a:chExt cx="4916090" cy="188305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736030" y="4426270"/>
                <a:ext cx="0" cy="1201146"/>
              </a:xfrm>
              <a:prstGeom prst="straightConnector1">
                <a:avLst/>
              </a:prstGeom>
              <a:ln w="57150">
                <a:solidFill>
                  <a:srgbClr val="009999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Rounded Rectangle 5"/>
              <p:cNvSpPr/>
              <p:nvPr/>
            </p:nvSpPr>
            <p:spPr>
              <a:xfrm>
                <a:off x="1403648" y="4797152"/>
                <a:ext cx="4248472" cy="1512168"/>
              </a:xfrm>
              <a:prstGeom prst="roundRect">
                <a:avLst/>
              </a:prstGeom>
              <a:ln w="57150">
                <a:solidFill>
                  <a:srgbClr val="00999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solidFill>
                      <a:srgbClr val="009999"/>
                    </a:solidFill>
                  </a:rPr>
                  <a:t>Which</a:t>
                </a:r>
                <a:r>
                  <a:rPr lang="en-GB" dirty="0"/>
                  <a:t> is an </a:t>
                </a:r>
                <a:r>
                  <a:rPr lang="en-GB" b="1" dirty="0">
                    <a:solidFill>
                      <a:schemeClr val="tx1"/>
                    </a:solidFill>
                  </a:rPr>
                  <a:t>interrogative</a:t>
                </a:r>
                <a:r>
                  <a:rPr lang="en-GB" b="1" dirty="0">
                    <a:solidFill>
                      <a:srgbClr val="009999"/>
                    </a:solidFill>
                  </a:rPr>
                  <a:t> </a:t>
                </a:r>
                <a:r>
                  <a:rPr lang="en-GB" b="1" dirty="0">
                    <a:solidFill>
                      <a:schemeClr val="tx1"/>
                    </a:solidFill>
                  </a:rPr>
                  <a:t>determiner</a:t>
                </a:r>
                <a:r>
                  <a:rPr lang="en-GB" dirty="0"/>
                  <a:t> – it helps specify which one, out of a range of sandwiches, is being referred to.  </a:t>
                </a:r>
                <a:endParaRPr lang="en-GB" dirty="0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 flipH="1" flipV="1">
              <a:off x="2123728" y="5661248"/>
              <a:ext cx="792088" cy="14200"/>
            </a:xfrm>
            <a:prstGeom prst="line">
              <a:avLst/>
            </a:prstGeom>
            <a:ln w="57150">
              <a:solidFill>
                <a:srgbClr val="0099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2747628" y="4149081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Which </a:t>
            </a:r>
            <a:r>
              <a:rPr lang="en-GB" sz="3600" b="1" dirty="0">
                <a:solidFill>
                  <a:schemeClr val="accent5"/>
                </a:solidFill>
              </a:rPr>
              <a:t>sandwich</a:t>
            </a:r>
            <a:r>
              <a:rPr lang="en-GB" sz="3600" b="1" dirty="0"/>
              <a:t> would you like?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871864" y="3140968"/>
            <a:ext cx="4176464" cy="1152128"/>
            <a:chOff x="3275856" y="3212976"/>
            <a:chExt cx="4176464" cy="1152128"/>
          </a:xfrm>
        </p:grpSpPr>
        <p:sp>
          <p:nvSpPr>
            <p:cNvPr id="24" name="Rounded Rectangle 23"/>
            <p:cNvSpPr/>
            <p:nvPr/>
          </p:nvSpPr>
          <p:spPr>
            <a:xfrm>
              <a:off x="3275856" y="3212976"/>
              <a:ext cx="4176464" cy="576064"/>
            </a:xfrm>
            <a:prstGeom prst="roundRect">
              <a:avLst/>
            </a:prstGeom>
            <a:ln w="57150">
              <a:solidFill>
                <a:schemeClr val="accent5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accent5"/>
                  </a:solidFill>
                </a:rPr>
                <a:t>Sandwich</a:t>
              </a:r>
              <a:r>
                <a:rPr lang="en-GB" dirty="0"/>
                <a:t> is a </a:t>
              </a:r>
              <a:r>
                <a:rPr lang="en-GB" b="1" dirty="0"/>
                <a:t>common noun</a:t>
              </a:r>
              <a:r>
                <a:rPr lang="en-GB" dirty="0"/>
                <a:t> </a:t>
              </a:r>
              <a:endParaRPr lang="en-GB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4067944" y="3789040"/>
              <a:ext cx="288032" cy="576064"/>
            </a:xfrm>
            <a:prstGeom prst="straightConnector1">
              <a:avLst/>
            </a:prstGeom>
            <a:ln w="5715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747628" y="4149081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9999"/>
                </a:solidFill>
              </a:rPr>
              <a:t>Which</a:t>
            </a:r>
            <a:r>
              <a:rPr lang="en-GB" sz="3600" b="1" dirty="0">
                <a:solidFill>
                  <a:srgbClr val="00FFCC"/>
                </a:solidFill>
              </a:rPr>
              <a:t> </a:t>
            </a:r>
            <a:r>
              <a:rPr lang="en-GB" sz="3600" b="1" dirty="0">
                <a:solidFill>
                  <a:schemeClr val="accent5"/>
                </a:solidFill>
              </a:rPr>
              <a:t>sandwich</a:t>
            </a:r>
            <a:r>
              <a:rPr lang="en-GB" sz="3600" b="1" dirty="0"/>
              <a:t> would you like?</a:t>
            </a:r>
          </a:p>
        </p:txBody>
      </p:sp>
    </p:spTree>
    <p:extLst>
      <p:ext uri="{BB962C8B-B14F-4D97-AF65-F5344CB8AC3E}">
        <p14:creationId xmlns:p14="http://schemas.microsoft.com/office/powerpoint/2010/main" val="113970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560" y="260648"/>
            <a:ext cx="8060432" cy="1143000"/>
          </a:xfrm>
        </p:spPr>
        <p:txBody>
          <a:bodyPr>
            <a:normAutofit/>
          </a:bodyPr>
          <a:lstStyle/>
          <a:p>
            <a:pPr algn="ctr"/>
            <a:r>
              <a:rPr lang="en-GB" sz="5000" b="1" dirty="0"/>
              <a:t>Interrogatives</a:t>
            </a:r>
            <a:endParaRPr lang="en-GB" sz="5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19536" y="1447800"/>
            <a:ext cx="8291264" cy="4572000"/>
          </a:xfrm>
        </p:spPr>
        <p:txBody>
          <a:bodyPr>
            <a:normAutofit/>
          </a:bodyPr>
          <a:lstStyle/>
          <a:p>
            <a:r>
              <a:rPr lang="en-GB" dirty="0"/>
              <a:t>There are three main </a:t>
            </a:r>
            <a:r>
              <a:rPr lang="en-GB" b="1" dirty="0"/>
              <a:t>interrogative determiners</a:t>
            </a:r>
            <a:r>
              <a:rPr lang="en-GB" dirty="0"/>
              <a:t>:</a:t>
            </a:r>
          </a:p>
          <a:p>
            <a:pPr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351584" y="2060848"/>
          <a:ext cx="770485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Interrogative </a:t>
                      </a:r>
                    </a:p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Determiner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bg1"/>
                          </a:solidFill>
                        </a:rPr>
                        <a:t>Which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 smtClean="0">
                          <a:solidFill>
                            <a:schemeClr val="bg1"/>
                          </a:solidFill>
                        </a:rPr>
                        <a:t>Which</a:t>
                      </a:r>
                      <a:r>
                        <a:rPr lang="en-GB" sz="3200" dirty="0" smtClean="0">
                          <a:solidFill>
                            <a:schemeClr val="bg1"/>
                          </a:solidFill>
                        </a:rPr>
                        <a:t> sandwich would you like? 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bg1"/>
                          </a:solidFill>
                        </a:rPr>
                        <a:t>What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u="sng" dirty="0" smtClean="0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en-GB" sz="3200" dirty="0" smtClean="0">
                          <a:solidFill>
                            <a:schemeClr val="bg1"/>
                          </a:solidFill>
                        </a:rPr>
                        <a:t> is</a:t>
                      </a:r>
                      <a:r>
                        <a:rPr lang="en-GB" sz="3200" baseline="0" dirty="0" smtClean="0">
                          <a:solidFill>
                            <a:schemeClr val="bg1"/>
                          </a:solidFill>
                        </a:rPr>
                        <a:t> for dinner?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bg1"/>
                          </a:solidFill>
                        </a:rPr>
                        <a:t>Whose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 smtClean="0">
                          <a:solidFill>
                            <a:schemeClr val="bg1"/>
                          </a:solidFill>
                        </a:rPr>
                        <a:t>Whose</a:t>
                      </a:r>
                      <a:r>
                        <a:rPr lang="en-GB" sz="3200" dirty="0" smtClean="0">
                          <a:solidFill>
                            <a:schemeClr val="bg1"/>
                          </a:solidFill>
                        </a:rPr>
                        <a:t> PE kit is this?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351584" y="2060848"/>
          <a:ext cx="770485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Interrogative </a:t>
                      </a:r>
                    </a:p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Determiner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Which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 smtClean="0">
                          <a:solidFill>
                            <a:srgbClr val="009999"/>
                          </a:solidFill>
                        </a:rPr>
                        <a:t>Which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sandwich would you like? 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bg1"/>
                          </a:solidFill>
                        </a:rPr>
                        <a:t>What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u="sng" dirty="0" smtClean="0">
                          <a:solidFill>
                            <a:schemeClr val="bg1"/>
                          </a:solidFill>
                        </a:rPr>
                        <a:t>What</a:t>
                      </a:r>
                      <a:r>
                        <a:rPr lang="en-GB" sz="3200" dirty="0" smtClean="0">
                          <a:solidFill>
                            <a:schemeClr val="bg1"/>
                          </a:solidFill>
                        </a:rPr>
                        <a:t> is</a:t>
                      </a:r>
                      <a:r>
                        <a:rPr lang="en-GB" sz="3200" baseline="0" dirty="0" smtClean="0">
                          <a:solidFill>
                            <a:schemeClr val="bg1"/>
                          </a:solidFill>
                        </a:rPr>
                        <a:t> for dinner?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bg1"/>
                          </a:solidFill>
                        </a:rPr>
                        <a:t>Whose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 smtClean="0">
                          <a:solidFill>
                            <a:schemeClr val="bg1"/>
                          </a:solidFill>
                        </a:rPr>
                        <a:t>Whose</a:t>
                      </a:r>
                      <a:r>
                        <a:rPr lang="en-GB" sz="3200" dirty="0" smtClean="0">
                          <a:solidFill>
                            <a:schemeClr val="bg1"/>
                          </a:solidFill>
                        </a:rPr>
                        <a:t> PE kit is this?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351584" y="2060848"/>
          <a:ext cx="770485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Interrogative </a:t>
                      </a:r>
                    </a:p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Determiner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Which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 smtClean="0">
                          <a:solidFill>
                            <a:srgbClr val="009999"/>
                          </a:solidFill>
                        </a:rPr>
                        <a:t>Which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sandwich would you like? 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u="sng" dirty="0" smtClean="0">
                          <a:solidFill>
                            <a:srgbClr val="009999"/>
                          </a:solidFill>
                        </a:rPr>
                        <a:t>What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is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for dinner?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bg1"/>
                          </a:solidFill>
                        </a:rPr>
                        <a:t>Whose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 smtClean="0">
                          <a:solidFill>
                            <a:schemeClr val="bg1"/>
                          </a:solidFill>
                        </a:rPr>
                        <a:t>Whose</a:t>
                      </a:r>
                      <a:r>
                        <a:rPr lang="en-GB" sz="3200" dirty="0" smtClean="0">
                          <a:solidFill>
                            <a:schemeClr val="bg1"/>
                          </a:solidFill>
                        </a:rPr>
                        <a:t> PE kit is this?</a:t>
                      </a:r>
                      <a:endParaRPr lang="en-GB" sz="3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351584" y="2060848"/>
          <a:ext cx="770485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Interrogative </a:t>
                      </a:r>
                    </a:p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Determiner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Which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 smtClean="0">
                          <a:solidFill>
                            <a:srgbClr val="009999"/>
                          </a:solidFill>
                        </a:rPr>
                        <a:t>Which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sandwich would you like? 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u="sng" dirty="0" smtClean="0">
                          <a:solidFill>
                            <a:srgbClr val="009999"/>
                          </a:solidFill>
                        </a:rPr>
                        <a:t>What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is</a:t>
                      </a:r>
                      <a:r>
                        <a:rPr lang="en-GB" sz="3200" baseline="0" dirty="0" smtClean="0">
                          <a:solidFill>
                            <a:schemeClr val="tx1"/>
                          </a:solidFill>
                        </a:rPr>
                        <a:t> for dinner?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Whose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u="sng" dirty="0" smtClean="0">
                          <a:solidFill>
                            <a:srgbClr val="009999"/>
                          </a:solidFill>
                        </a:rPr>
                        <a:t>Whose</a:t>
                      </a:r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 P.E. kit is this?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2135560" y="5517232"/>
            <a:ext cx="8064896" cy="1008112"/>
          </a:xfrm>
          <a:prstGeom prst="round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***BE CAREFUL***</a:t>
            </a:r>
            <a:endParaRPr lang="en-GB" dirty="0"/>
          </a:p>
          <a:p>
            <a:pPr algn="ctr"/>
            <a:r>
              <a:rPr lang="en-GB" dirty="0"/>
              <a:t>Don’t confuse </a:t>
            </a:r>
            <a:r>
              <a:rPr lang="en-GB" b="1" dirty="0">
                <a:solidFill>
                  <a:srgbClr val="009999"/>
                </a:solidFill>
              </a:rPr>
              <a:t>whose</a:t>
            </a:r>
            <a:r>
              <a:rPr lang="en-GB" dirty="0"/>
              <a:t> with who’s </a:t>
            </a:r>
            <a:r>
              <a:rPr lang="en-GB" dirty="0">
                <a:sym typeface="Wingdings" pitchFamily="2" charset="2"/>
              </a:rPr>
              <a:t> this is a contraction of who is and NOT a determiner!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8067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Interrogatives</vt:lpstr>
      <vt:lpstr>Interrogatives</vt:lpstr>
      <vt:lpstr>Interrogatives</vt:lpstr>
    </vt:vector>
  </TitlesOfParts>
  <Company>EasiPC Services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Interrogatives</dc:title>
  <dc:creator>Gemma Kinsella</dc:creator>
  <cp:lastModifiedBy>Gemma Kinsella</cp:lastModifiedBy>
  <cp:revision>1</cp:revision>
  <dcterms:created xsi:type="dcterms:W3CDTF">2020-05-06T12:40:25Z</dcterms:created>
  <dcterms:modified xsi:type="dcterms:W3CDTF">2020-05-06T12:40:42Z</dcterms:modified>
</cp:coreProperties>
</file>