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4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4A1D-2AA7-4890-87D5-44C4AA7F4860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7A12-CD64-4536-9539-B318297275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4A1D-2AA7-4890-87D5-44C4AA7F4860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7A12-CD64-4536-9539-B318297275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4A1D-2AA7-4890-87D5-44C4AA7F4860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7A12-CD64-4536-9539-B318297275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4A1D-2AA7-4890-87D5-44C4AA7F4860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7A12-CD64-4536-9539-B318297275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4A1D-2AA7-4890-87D5-44C4AA7F4860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7A12-CD64-4536-9539-B318297275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4A1D-2AA7-4890-87D5-44C4AA7F4860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7A12-CD64-4536-9539-B318297275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4A1D-2AA7-4890-87D5-44C4AA7F4860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7A12-CD64-4536-9539-B318297275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4A1D-2AA7-4890-87D5-44C4AA7F4860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7A12-CD64-4536-9539-B318297275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4A1D-2AA7-4890-87D5-44C4AA7F4860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7A12-CD64-4536-9539-B318297275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4A1D-2AA7-4890-87D5-44C4AA7F4860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7A12-CD64-4536-9539-B318297275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4A1D-2AA7-4890-87D5-44C4AA7F4860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7A12-CD64-4536-9539-B318297275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E4A1D-2AA7-4890-87D5-44C4AA7F4860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27A12-CD64-4536-9539-B318297275C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Turpin_Putting_a_Woman_on_the_Fire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File:Epping_Forest_Centenary_Walk_2_-_Sept_2008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Dick_turpin_murderer.gi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/index.php?title=File:Dick_Turpin_trial.djvu&amp;page=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en.wikipedia.org/wiki/File:Dick_turnpin_gravestone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File:Dick_turpin_jumping_hornsey_tollgate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2867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How did Highway men terrorise Britain’s roads?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572560" cy="1752600"/>
          </a:xfrm>
        </p:spPr>
        <p:txBody>
          <a:bodyPr/>
          <a:lstStyle/>
          <a:p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" name="Picture 5" descr="img024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571744"/>
            <a:ext cx="6578798" cy="3981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33328"/>
            <a:ext cx="8229600" cy="1143000"/>
          </a:xfrm>
        </p:spPr>
        <p:txBody>
          <a:bodyPr/>
          <a:lstStyle/>
          <a:p>
            <a:r>
              <a:rPr lang="en-GB" dirty="0" smtClean="0"/>
              <a:t>Who was Dick Turpin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   Richard ‘Dick’ Turpin was born around 1705 in Essex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He started his working life as a </a:t>
            </a:r>
            <a:r>
              <a:rPr lang="en-GB" dirty="0" smtClean="0"/>
              <a:t>butcher, </a:t>
            </a:r>
            <a:r>
              <a:rPr lang="en-GB" dirty="0" smtClean="0"/>
              <a:t>like his </a:t>
            </a:r>
            <a:r>
              <a:rPr lang="en-GB" dirty="0" smtClean="0"/>
              <a:t>father, </a:t>
            </a:r>
            <a:r>
              <a:rPr lang="en-GB" dirty="0" smtClean="0"/>
              <a:t>but soon became a deer </a:t>
            </a:r>
            <a:r>
              <a:rPr lang="en-GB" dirty="0" smtClean="0"/>
              <a:t>thief.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He then committed more crimes including poaching, burglary, horse theft and murder.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62"/>
            <a:ext cx="8229600" cy="1124545"/>
          </a:xfrm>
        </p:spPr>
        <p:txBody>
          <a:bodyPr/>
          <a:lstStyle/>
          <a:p>
            <a:r>
              <a:rPr lang="en-GB" dirty="0" smtClean="0"/>
              <a:t>Turpin’s gangs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00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The Essex Gang</a:t>
            </a:r>
          </a:p>
          <a:p>
            <a:pPr>
              <a:buNone/>
            </a:pPr>
            <a:r>
              <a:rPr lang="en-GB" dirty="0" smtClean="0"/>
              <a:t>    Turpin joined this gang of deer thieves in the 1730s.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 As part of the gang he may have been involved in robbing people in their homes and threatening them with violence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3438" y="1500174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b="1" dirty="0" smtClean="0"/>
              <a:t>      Contemporary cartoon of the Essex gang threatening Widow Shelley with being put on the fire if she didn’t tell the gang where her money was </a:t>
            </a:r>
            <a:endParaRPr lang="en-GB" sz="2000" b="1" dirty="0"/>
          </a:p>
        </p:txBody>
      </p:sp>
      <p:pic>
        <p:nvPicPr>
          <p:cNvPr id="7" name="Picture 6" descr="A monochrome illustration of a man pushing a woman toward an open fireplace, which is in use.  Two men stand to his right, one armed with a pistol.  All three men appear to be smiling.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071810"/>
            <a:ext cx="4429156" cy="356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166"/>
            <a:ext cx="8229600" cy="1143000"/>
          </a:xfrm>
        </p:spPr>
        <p:txBody>
          <a:bodyPr/>
          <a:lstStyle/>
          <a:p>
            <a:r>
              <a:rPr lang="en-GB" dirty="0" smtClean="0"/>
              <a:t>Highway robber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229600" cy="52149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        When the Essex Gang broke </a:t>
            </a:r>
          </a:p>
          <a:p>
            <a:pPr>
              <a:buNone/>
            </a:pPr>
            <a:r>
              <a:rPr lang="en-GB" dirty="0" smtClean="0"/>
              <a:t>    up Turpin turned to highway </a:t>
            </a:r>
          </a:p>
          <a:p>
            <a:pPr>
              <a:buNone/>
            </a:pPr>
            <a:r>
              <a:rPr lang="en-GB" dirty="0" smtClean="0"/>
              <a:t>    robbery. </a:t>
            </a:r>
          </a:p>
          <a:p>
            <a:pPr>
              <a:buNone/>
            </a:pPr>
            <a:r>
              <a:rPr lang="en-GB" dirty="0" smtClean="0"/>
              <a:t>        He and his accomplices </a:t>
            </a:r>
          </a:p>
          <a:p>
            <a:pPr>
              <a:buNone/>
            </a:pPr>
            <a:r>
              <a:rPr lang="en-GB" dirty="0" smtClean="0"/>
              <a:t>    often attacked travellers in</a:t>
            </a:r>
          </a:p>
          <a:p>
            <a:pPr>
              <a:buNone/>
            </a:pPr>
            <a:r>
              <a:rPr lang="en-GB" dirty="0" smtClean="0"/>
              <a:t>    Epping Forest.</a:t>
            </a:r>
          </a:p>
          <a:p>
            <a:pPr>
              <a:buNone/>
            </a:pPr>
            <a:r>
              <a:rPr lang="en-GB" dirty="0" smtClean="0"/>
              <a:t>         Soon he was supposedly working with two other highwaymen, Matthew King and Stephen Potter. The three of them were responsible for a string of robberies between March and April 1737 </a:t>
            </a:r>
            <a:endParaRPr lang="en-GB" dirty="0"/>
          </a:p>
        </p:txBody>
      </p:sp>
      <p:pic>
        <p:nvPicPr>
          <p:cNvPr id="5" name="Picture 4" descr="Sunlight streams through the green leaves of tall trees in a forest, through which a narrow metalled road snakes.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928802"/>
            <a:ext cx="3459172" cy="264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3888"/>
            <a:ext cx="8229600" cy="1143000"/>
          </a:xfrm>
        </p:spPr>
        <p:txBody>
          <a:bodyPr/>
          <a:lstStyle/>
          <a:p>
            <a:r>
              <a:rPr lang="en-GB" dirty="0" smtClean="0"/>
              <a:t>Murderer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43510"/>
          </a:xfrm>
        </p:spPr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435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   King is the first person Turpin was rumoured to kill but this was probably an accident</a:t>
            </a:r>
          </a:p>
          <a:p>
            <a:pPr>
              <a:buNone/>
            </a:pPr>
            <a:r>
              <a:rPr lang="en-GB" dirty="0" smtClean="0"/>
              <a:t>   Turpin’s next murder we can be more certain of.</a:t>
            </a:r>
          </a:p>
          <a:p>
            <a:pPr>
              <a:buNone/>
            </a:pPr>
            <a:r>
              <a:rPr lang="en-GB" dirty="0" smtClean="0"/>
              <a:t>   While hiding in Epping forest he shot and killed Thomas Morris, a servant of one of the Forest's Keepers who had seen him hiding </a:t>
            </a:r>
            <a:endParaRPr lang="en-GB" dirty="0"/>
          </a:p>
        </p:txBody>
      </p:sp>
      <p:pic>
        <p:nvPicPr>
          <p:cNvPr id="7" name="Picture 6" descr="An engraving of two men. On the right, a man stands at the entrance of a cave, pointing a long firearm at the chest of the other man. The gun has just been fired. The other man, who is also carrying a similar weapon has a shocked expression on his face.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643050"/>
            <a:ext cx="392909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464331"/>
            <a:ext cx="8229600" cy="1143000"/>
          </a:xfrm>
        </p:spPr>
        <p:txBody>
          <a:bodyPr/>
          <a:lstStyle/>
          <a:p>
            <a:r>
              <a:rPr lang="en-GB" dirty="0" smtClean="0"/>
              <a:t>Trial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00034" y="2071678"/>
            <a:ext cx="4038600" cy="4525963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71868" y="2071678"/>
            <a:ext cx="511017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  Turpin was put on trial in 1739 for his crimes.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On 22 March 1739 Turpin was found guilty on two charges of horse theft and sentenced to death. He was executed (by being hanged)  on 7 April 1739.</a:t>
            </a:r>
            <a:endParaRPr lang="en-GB" dirty="0"/>
          </a:p>
        </p:txBody>
      </p:sp>
      <p:pic>
        <p:nvPicPr>
          <p:cNvPr id="8" name="Picture 7" descr="Title page of a pamphlet, entitled The Trial of the Notorious Highwayman Richard Turpin.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142984"/>
            <a:ext cx="314327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 stone gravestone with a curved top, with several lines of inscription.  Trees, grass, and a wall are visible in the distance.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429132"/>
            <a:ext cx="2857520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33328"/>
            <a:ext cx="8229600" cy="1143000"/>
          </a:xfrm>
        </p:spPr>
        <p:txBody>
          <a:bodyPr/>
          <a:lstStyle/>
          <a:p>
            <a:r>
              <a:rPr lang="en-GB" dirty="0" smtClean="0"/>
              <a:t>How did he become so famous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  100 years after he had died an author called William Harrison Ainsworth wrote a story which included a fictional 200-mile overnight ride from London to York on his horse Black Bess. </a:t>
            </a:r>
            <a:endParaRPr lang="en-GB" dirty="0"/>
          </a:p>
        </p:txBody>
      </p:sp>
      <p:pic>
        <p:nvPicPr>
          <p:cNvPr id="5" name="Picture 4" descr="A monochrome illustration of a man on horseback, jumping a wooden gate.  He is wearing a wide-brimmed hat, coat, trousers, and long boots.  His left hand holds the reins, in his right hand is a pistol.  A man stands in the near distance, in front of a toll booth, with a shocked expression on his face.  Obscured by the gate, a small dog watches proceedings.">
            <a:hlinkClick r:id="rId2" tooltip="&quot;As imagined in William Harrison Ainsworth's novel Rookwood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071942"/>
            <a:ext cx="442915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300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How did Highway men terrorise Britain’s roads?    </vt:lpstr>
      <vt:lpstr>Who was Dick Turpin</vt:lpstr>
      <vt:lpstr>Turpin’s gangs</vt:lpstr>
      <vt:lpstr>Highway robber</vt:lpstr>
      <vt:lpstr>Murderer</vt:lpstr>
      <vt:lpstr>Trial</vt:lpstr>
      <vt:lpstr>How did he become so famous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were poor people in Tudor England treated?</dc:title>
  <dc:creator>lmartynsmith633</dc:creator>
  <cp:lastModifiedBy>Gemma Kinsella</cp:lastModifiedBy>
  <cp:revision>25</cp:revision>
  <dcterms:created xsi:type="dcterms:W3CDTF">2012-02-05T17:17:18Z</dcterms:created>
  <dcterms:modified xsi:type="dcterms:W3CDTF">2020-05-03T13:18:30Z</dcterms:modified>
</cp:coreProperties>
</file>