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8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0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7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14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3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4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7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0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1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8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6606-8F92-4F83-9F14-35C176A14D9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5C29-AFE1-49F3-AC28-9FC080318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2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461" y="224287"/>
            <a:ext cx="495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to make Bolton’s Banana Bonanza Bread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550" y="526212"/>
            <a:ext cx="36834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Ingredients</a:t>
            </a:r>
          </a:p>
          <a:p>
            <a:r>
              <a:rPr lang="en-GB" sz="1600" dirty="0" smtClean="0"/>
              <a:t>You will need: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140g of butter, softened (plus an extra tin)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140g of caster sugar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2 large eggs (beaten)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140g of self-raising flour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1 tsp of baking powder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2 very ripe bananas (mashed)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50g of icing sugar</a:t>
            </a:r>
          </a:p>
          <a:p>
            <a:endParaRPr lang="en-GB" dirty="0" smtClean="0"/>
          </a:p>
          <a:p>
            <a:r>
              <a:rPr lang="en-GB" dirty="0" smtClean="0"/>
              <a:t>Equipment: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 2lb 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 tsp spoon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 whisk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</a:t>
            </a:r>
            <a:r>
              <a:rPr lang="en-GB" sz="1600" dirty="0" smtClean="0"/>
              <a:t>easuring scales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Grease proof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-319176" y="1604515"/>
            <a:ext cx="60384" cy="4537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40100" y="0"/>
            <a:ext cx="305375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Method: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First you will have to turn the oven to 180C/160C fan gas.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Butter a 2lb loaf tin and line the base with grease proof paper ( you can use a bit of grease proof paper to help you).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Combine the 140g of softened butter and the 140g of caster sugar until light and fluffy followed by the two beaten eggs and some of the flour.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Fold in the remaining flour then add baking powder and the two mashed bananas</a:t>
            </a:r>
            <a:r>
              <a:rPr lang="en-GB" sz="1600" dirty="0" smtClean="0"/>
              <a:t>. Combine</a:t>
            </a:r>
            <a:r>
              <a:rPr lang="en-GB" sz="1600" dirty="0" smtClean="0"/>
              <a:t> until the mixture is creamy.</a:t>
            </a:r>
            <a:endParaRPr lang="en-GB" sz="1600" dirty="0" smtClean="0"/>
          </a:p>
          <a:p>
            <a:pPr marL="342900" indent="-342900">
              <a:buAutoNum type="arabicPeriod"/>
            </a:pPr>
            <a:r>
              <a:rPr lang="en-GB" sz="1600" dirty="0" smtClean="0"/>
              <a:t>Pour the mixture into the tin and bake for approximately 30 minutes until a skewer comes out clean. Leave to cool.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0" y="4908430"/>
            <a:ext cx="2365075" cy="179510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545" y="1465913"/>
            <a:ext cx="3131388" cy="25702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762" y="738778"/>
            <a:ext cx="1932315" cy="27625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330" y="5477059"/>
            <a:ext cx="5493589" cy="1096362"/>
          </a:xfrm>
          <a:prstGeom prst="rect">
            <a:avLst/>
          </a:prstGeom>
        </p:spPr>
      </p:pic>
      <p:sp>
        <p:nvSpPr>
          <p:cNvPr id="19" name="Heart 18"/>
          <p:cNvSpPr/>
          <p:nvPr/>
        </p:nvSpPr>
        <p:spPr>
          <a:xfrm rot="10800000" flipV="1">
            <a:off x="10463839" y="3743864"/>
            <a:ext cx="966159" cy="897147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Heart 19"/>
          <p:cNvSpPr/>
          <p:nvPr/>
        </p:nvSpPr>
        <p:spPr>
          <a:xfrm>
            <a:off x="3115572" y="4642936"/>
            <a:ext cx="1756916" cy="1627106"/>
          </a:xfrm>
          <a:prstGeom prst="hear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1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183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Geraldine Bolton</dc:creator>
  <cp:lastModifiedBy>Geraldine Bolton</cp:lastModifiedBy>
  <cp:revision>10</cp:revision>
  <dcterms:created xsi:type="dcterms:W3CDTF">2020-04-22T11:02:34Z</dcterms:created>
  <dcterms:modified xsi:type="dcterms:W3CDTF">2020-04-25T08:34:43Z</dcterms:modified>
</cp:coreProperties>
</file>